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notesMasterIdLst>
    <p:notesMasterId r:id="rId19"/>
  </p:notesMasterIdLst>
  <p:handoutMasterIdLst>
    <p:handoutMasterId r:id="rId20"/>
  </p:handoutMasterIdLst>
  <p:sldIdLst>
    <p:sldId id="256" r:id="rId2"/>
    <p:sldId id="257" r:id="rId3"/>
    <p:sldId id="261" r:id="rId4"/>
    <p:sldId id="265" r:id="rId5"/>
    <p:sldId id="266" r:id="rId6"/>
    <p:sldId id="268" r:id="rId7"/>
    <p:sldId id="270" r:id="rId8"/>
    <p:sldId id="267" r:id="rId9"/>
    <p:sldId id="279" r:id="rId10"/>
    <p:sldId id="269" r:id="rId11"/>
    <p:sldId id="273" r:id="rId12"/>
    <p:sldId id="274" r:id="rId13"/>
    <p:sldId id="275" r:id="rId14"/>
    <p:sldId id="276" r:id="rId15"/>
    <p:sldId id="277" r:id="rId16"/>
    <p:sldId id="278" r:id="rId17"/>
    <p:sldId id="280" r:id="rId18"/>
  </p:sldIdLst>
  <p:sldSz cx="9144000" cy="5143500" type="screen16x9"/>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52799"/>
    <a:srgbClr val="171143"/>
    <a:srgbClr val="24639C"/>
    <a:srgbClr val="F17E1F"/>
    <a:srgbClr val="30382C"/>
    <a:srgbClr val="211826"/>
    <a:srgbClr val="EA2808"/>
    <a:srgbClr val="406F8D"/>
    <a:srgbClr val="660033"/>
    <a:srgbClr val="28311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6567" autoAdjust="0"/>
  </p:normalViewPr>
  <p:slideViewPr>
    <p:cSldViewPr>
      <p:cViewPr varScale="1">
        <p:scale>
          <a:sx n="60" d="100"/>
          <a:sy n="60" d="100"/>
        </p:scale>
        <p:origin x="-916" y="-7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E4A6768-2E6D-450A-9196-B842E0AB30D6}" type="doc">
      <dgm:prSet loTypeId="urn:microsoft.com/office/officeart/2008/layout/AlternatingHexagons" loCatId="list" qsTypeId="urn:microsoft.com/office/officeart/2005/8/quickstyle/simple1" qsCatId="simple" csTypeId="urn:microsoft.com/office/officeart/2005/8/colors/accent1_2" csCatId="accent1" phldr="1"/>
      <dgm:spPr/>
      <dgm:t>
        <a:bodyPr/>
        <a:lstStyle/>
        <a:p>
          <a:endParaRPr lang="de-DE"/>
        </a:p>
      </dgm:t>
    </dgm:pt>
    <dgm:pt modelId="{8895B13C-A53B-4F09-99B9-BBE8C44A0744}">
      <dgm:prSet phldrT="[Text]" custT="1"/>
      <dgm:spPr/>
      <dgm:t>
        <a:bodyPr/>
        <a:lstStyle/>
        <a:p>
          <a:r>
            <a:rPr lang="de-DE" sz="1600" b="1" dirty="0" smtClean="0">
              <a:solidFill>
                <a:srgbClr val="171143"/>
              </a:solidFill>
            </a:rPr>
            <a:t>Das Verhältnis meiner Eltern zu mir</a:t>
          </a:r>
          <a:endParaRPr lang="de-DE" sz="1600" b="1" dirty="0">
            <a:solidFill>
              <a:srgbClr val="171143"/>
            </a:solidFill>
          </a:endParaRPr>
        </a:p>
      </dgm:t>
    </dgm:pt>
    <dgm:pt modelId="{79D86E8A-83B6-48E7-A4BA-97AF98DE1433}" type="parTrans" cxnId="{86F2DA64-D14D-4BF5-A750-0BA416925AB1}">
      <dgm:prSet/>
      <dgm:spPr/>
      <dgm:t>
        <a:bodyPr/>
        <a:lstStyle/>
        <a:p>
          <a:endParaRPr lang="de-DE"/>
        </a:p>
      </dgm:t>
    </dgm:pt>
    <dgm:pt modelId="{25E06DE2-E6F0-4EB4-8888-E252D53D18C8}" type="sibTrans" cxnId="{86F2DA64-D14D-4BF5-A750-0BA416925AB1}">
      <dgm:prSet custT="1"/>
      <dgm:spPr/>
      <dgm:t>
        <a:bodyPr/>
        <a:lstStyle/>
        <a:p>
          <a:r>
            <a:rPr lang="de-DE" sz="1600" b="1" dirty="0" smtClean="0">
              <a:solidFill>
                <a:srgbClr val="171143"/>
              </a:solidFill>
            </a:rPr>
            <a:t>Meine Freizeit</a:t>
          </a:r>
          <a:endParaRPr lang="de-DE" sz="1600" b="1" dirty="0">
            <a:solidFill>
              <a:srgbClr val="171143"/>
            </a:solidFill>
          </a:endParaRPr>
        </a:p>
      </dgm:t>
    </dgm:pt>
    <dgm:pt modelId="{FB49915D-73E4-423B-A1E5-2411E36DD207}">
      <dgm:prSet phldrT="[Text]" phldr="1"/>
      <dgm:spPr/>
      <dgm:t>
        <a:bodyPr/>
        <a:lstStyle/>
        <a:p>
          <a:endParaRPr lang="de-DE"/>
        </a:p>
      </dgm:t>
    </dgm:pt>
    <dgm:pt modelId="{3A373BB3-E494-46A9-A248-CF408B411D8C}" type="parTrans" cxnId="{6031DD6D-857E-4750-B4B2-78DA9646826F}">
      <dgm:prSet/>
      <dgm:spPr/>
      <dgm:t>
        <a:bodyPr/>
        <a:lstStyle/>
        <a:p>
          <a:endParaRPr lang="de-DE"/>
        </a:p>
      </dgm:t>
    </dgm:pt>
    <dgm:pt modelId="{7E7A2697-FF11-487D-BCA7-7D234D8D8AEB}" type="sibTrans" cxnId="{6031DD6D-857E-4750-B4B2-78DA9646826F}">
      <dgm:prSet/>
      <dgm:spPr/>
      <dgm:t>
        <a:bodyPr/>
        <a:lstStyle/>
        <a:p>
          <a:endParaRPr lang="de-DE"/>
        </a:p>
      </dgm:t>
    </dgm:pt>
    <dgm:pt modelId="{9703D823-ABF0-4CDC-A46C-D29CAD419D16}">
      <dgm:prSet phldrT="[Text]" custT="1"/>
      <dgm:spPr/>
      <dgm:t>
        <a:bodyPr/>
        <a:lstStyle/>
        <a:p>
          <a:r>
            <a:rPr lang="de-DE" sz="1600" b="1" dirty="0" smtClean="0">
              <a:solidFill>
                <a:srgbClr val="171143"/>
              </a:solidFill>
            </a:rPr>
            <a:t>Das Verhältnis meines Hausarztes zu mir</a:t>
          </a:r>
          <a:endParaRPr lang="de-DE" sz="1600" b="1" dirty="0">
            <a:solidFill>
              <a:srgbClr val="171143"/>
            </a:solidFill>
          </a:endParaRPr>
        </a:p>
      </dgm:t>
    </dgm:pt>
    <dgm:pt modelId="{1CA69C0D-A683-4329-9847-B7C4D906D481}" type="parTrans" cxnId="{EA0136DA-24D3-4146-9E34-4A38FA28F773}">
      <dgm:prSet/>
      <dgm:spPr/>
      <dgm:t>
        <a:bodyPr/>
        <a:lstStyle/>
        <a:p>
          <a:endParaRPr lang="de-DE"/>
        </a:p>
      </dgm:t>
    </dgm:pt>
    <dgm:pt modelId="{9E2CE95B-B216-4C87-A5CD-20B25E0E8036}" type="sibTrans" cxnId="{EA0136DA-24D3-4146-9E34-4A38FA28F773}">
      <dgm:prSet custT="1"/>
      <dgm:spPr/>
      <dgm:t>
        <a:bodyPr/>
        <a:lstStyle/>
        <a:p>
          <a:r>
            <a:rPr lang="de-DE" sz="1600" b="1" dirty="0" smtClean="0">
              <a:solidFill>
                <a:srgbClr val="171143"/>
              </a:solidFill>
            </a:rPr>
            <a:t>Meine </a:t>
          </a:r>
          <a:r>
            <a:rPr lang="de-DE" sz="1500" b="1" dirty="0" smtClean="0">
              <a:solidFill>
                <a:srgbClr val="171143"/>
              </a:solidFill>
            </a:rPr>
            <a:t>Konzentrations-fähigkeit</a:t>
          </a:r>
          <a:endParaRPr lang="de-DE" sz="1500" b="1" dirty="0">
            <a:solidFill>
              <a:srgbClr val="171143"/>
            </a:solidFill>
          </a:endParaRPr>
        </a:p>
      </dgm:t>
    </dgm:pt>
    <dgm:pt modelId="{02A27DE5-A46F-4526-8B6E-67B505B6BFE9}">
      <dgm:prSet phldrT="[Text]" custT="1"/>
      <dgm:spPr/>
      <dgm:t>
        <a:bodyPr/>
        <a:lstStyle/>
        <a:p>
          <a:r>
            <a:rPr lang="de-DE" sz="1600" b="1" dirty="0" smtClean="0">
              <a:solidFill>
                <a:srgbClr val="171143"/>
              </a:solidFill>
            </a:rPr>
            <a:t>das Verhältnis meiner Lehrer zu mir</a:t>
          </a:r>
          <a:endParaRPr lang="de-DE" sz="1600" b="1" dirty="0">
            <a:solidFill>
              <a:srgbClr val="171143"/>
            </a:solidFill>
          </a:endParaRPr>
        </a:p>
      </dgm:t>
    </dgm:pt>
    <dgm:pt modelId="{A0D0EC3D-F2D3-4D7E-802D-21083DB4204E}" type="parTrans" cxnId="{DD31110D-2D76-4436-80E1-1BE2CB5A6E4B}">
      <dgm:prSet/>
      <dgm:spPr/>
      <dgm:t>
        <a:bodyPr/>
        <a:lstStyle/>
        <a:p>
          <a:endParaRPr lang="de-DE"/>
        </a:p>
      </dgm:t>
    </dgm:pt>
    <dgm:pt modelId="{1703B0CD-54DA-4121-804D-9BFDF177BFDE}" type="sibTrans" cxnId="{DD31110D-2D76-4436-80E1-1BE2CB5A6E4B}">
      <dgm:prSet custT="1"/>
      <dgm:spPr/>
      <dgm:t>
        <a:bodyPr/>
        <a:lstStyle/>
        <a:p>
          <a:r>
            <a:rPr lang="de-DE" sz="1600" b="1" dirty="0" smtClean="0">
              <a:solidFill>
                <a:srgbClr val="171143"/>
              </a:solidFill>
            </a:rPr>
            <a:t>Regelmäßiges Leben und Tabletteneinnahme</a:t>
          </a:r>
          <a:endParaRPr lang="de-DE" sz="1600" b="1" dirty="0">
            <a:solidFill>
              <a:srgbClr val="171143"/>
            </a:solidFill>
          </a:endParaRPr>
        </a:p>
      </dgm:t>
    </dgm:pt>
    <dgm:pt modelId="{A2C12427-68A6-4F74-B122-8943D1550499}">
      <dgm:prSet phldrT="[Text]" custT="1"/>
      <dgm:spPr/>
      <dgm:t>
        <a:bodyPr/>
        <a:lstStyle/>
        <a:p>
          <a:pPr algn="ctr"/>
          <a:r>
            <a:rPr lang="de-DE" sz="2400" dirty="0" smtClean="0"/>
            <a:t> </a:t>
          </a:r>
          <a:r>
            <a:rPr lang="de-DE" sz="2400" b="1" dirty="0" smtClean="0">
              <a:solidFill>
                <a:srgbClr val="171143"/>
              </a:solidFill>
            </a:rPr>
            <a:t>mein unbeschwertes              Leben</a:t>
          </a:r>
          <a:endParaRPr lang="de-DE" sz="2400" b="1" dirty="0">
            <a:solidFill>
              <a:srgbClr val="171143"/>
            </a:solidFill>
          </a:endParaRPr>
        </a:p>
      </dgm:t>
    </dgm:pt>
    <dgm:pt modelId="{84B98881-2243-448D-8C9E-75B1A05DDEAF}" type="parTrans" cxnId="{587141F7-154B-4D30-9857-172F4F42301D}">
      <dgm:prSet/>
      <dgm:spPr/>
      <dgm:t>
        <a:bodyPr/>
        <a:lstStyle/>
        <a:p>
          <a:endParaRPr lang="de-DE"/>
        </a:p>
      </dgm:t>
    </dgm:pt>
    <dgm:pt modelId="{60BFB7A1-9FDD-4B24-986B-0B36669E4A72}" type="sibTrans" cxnId="{587141F7-154B-4D30-9857-172F4F42301D}">
      <dgm:prSet/>
      <dgm:spPr/>
      <dgm:t>
        <a:bodyPr/>
        <a:lstStyle/>
        <a:p>
          <a:endParaRPr lang="de-DE"/>
        </a:p>
      </dgm:t>
    </dgm:pt>
    <dgm:pt modelId="{F236440F-02FD-48A4-87FD-0C02D1EA5DE5}" type="pres">
      <dgm:prSet presAssocID="{6E4A6768-2E6D-450A-9196-B842E0AB30D6}" presName="Name0" presStyleCnt="0">
        <dgm:presLayoutVars>
          <dgm:chMax/>
          <dgm:chPref/>
          <dgm:dir/>
          <dgm:animLvl val="lvl"/>
        </dgm:presLayoutVars>
      </dgm:prSet>
      <dgm:spPr/>
      <dgm:t>
        <a:bodyPr/>
        <a:lstStyle/>
        <a:p>
          <a:endParaRPr lang="de-DE"/>
        </a:p>
      </dgm:t>
    </dgm:pt>
    <dgm:pt modelId="{08B8F8B9-599F-4FD9-B578-EC5F45AC2CE3}" type="pres">
      <dgm:prSet presAssocID="{8895B13C-A53B-4F09-99B9-BBE8C44A0744}" presName="composite" presStyleCnt="0"/>
      <dgm:spPr/>
    </dgm:pt>
    <dgm:pt modelId="{24A1B3C0-2B86-46A4-AF70-495F6555C2CC}" type="pres">
      <dgm:prSet presAssocID="{8895B13C-A53B-4F09-99B9-BBE8C44A0744}" presName="Parent1" presStyleLbl="node1" presStyleIdx="0" presStyleCnt="6" custScaleX="135629" custScaleY="81199" custLinFactX="-74656" custLinFactNeighborX="-100000" custLinFactNeighborY="-19086">
        <dgm:presLayoutVars>
          <dgm:chMax val="1"/>
          <dgm:chPref val="1"/>
          <dgm:bulletEnabled val="1"/>
        </dgm:presLayoutVars>
      </dgm:prSet>
      <dgm:spPr/>
      <dgm:t>
        <a:bodyPr/>
        <a:lstStyle/>
        <a:p>
          <a:endParaRPr lang="de-DE"/>
        </a:p>
      </dgm:t>
    </dgm:pt>
    <dgm:pt modelId="{CF766FD7-377A-4254-A6FF-141B59B331F5}" type="pres">
      <dgm:prSet presAssocID="{8895B13C-A53B-4F09-99B9-BBE8C44A0744}" presName="Childtext1" presStyleLbl="revTx" presStyleIdx="0" presStyleCnt="3">
        <dgm:presLayoutVars>
          <dgm:chMax val="0"/>
          <dgm:chPref val="0"/>
          <dgm:bulletEnabled val="1"/>
        </dgm:presLayoutVars>
      </dgm:prSet>
      <dgm:spPr/>
      <dgm:t>
        <a:bodyPr/>
        <a:lstStyle/>
        <a:p>
          <a:endParaRPr lang="de-DE"/>
        </a:p>
      </dgm:t>
    </dgm:pt>
    <dgm:pt modelId="{FE6A461F-FDE0-451A-BC0B-9B5E153D5905}" type="pres">
      <dgm:prSet presAssocID="{8895B13C-A53B-4F09-99B9-BBE8C44A0744}" presName="BalanceSpacing" presStyleCnt="0"/>
      <dgm:spPr/>
    </dgm:pt>
    <dgm:pt modelId="{56897A4E-860A-4C5C-8D88-724F208E7D7C}" type="pres">
      <dgm:prSet presAssocID="{8895B13C-A53B-4F09-99B9-BBE8C44A0744}" presName="BalanceSpacing1" presStyleCnt="0"/>
      <dgm:spPr/>
    </dgm:pt>
    <dgm:pt modelId="{F06C737F-ED86-4B8E-B372-9BB119D97175}" type="pres">
      <dgm:prSet presAssocID="{25E06DE2-E6F0-4EB4-8888-E252D53D18C8}" presName="Accent1Text" presStyleLbl="node1" presStyleIdx="1" presStyleCnt="6" custScaleX="101325" custScaleY="72713" custLinFactX="100000" custLinFactNeighborX="119536" custLinFactNeighborY="80964"/>
      <dgm:spPr/>
      <dgm:t>
        <a:bodyPr/>
        <a:lstStyle/>
        <a:p>
          <a:endParaRPr lang="de-DE"/>
        </a:p>
      </dgm:t>
    </dgm:pt>
    <dgm:pt modelId="{ECA3B874-A8F9-4157-9362-BDFEC99F52B5}" type="pres">
      <dgm:prSet presAssocID="{25E06DE2-E6F0-4EB4-8888-E252D53D18C8}" presName="spaceBetweenRectangles" presStyleCnt="0"/>
      <dgm:spPr/>
    </dgm:pt>
    <dgm:pt modelId="{153A1424-820D-4489-AE4E-A8629A5248D1}" type="pres">
      <dgm:prSet presAssocID="{9703D823-ABF0-4CDC-A46C-D29CAD419D16}" presName="composite" presStyleCnt="0"/>
      <dgm:spPr/>
    </dgm:pt>
    <dgm:pt modelId="{4C733999-7356-414E-B3F9-D3FA15219305}" type="pres">
      <dgm:prSet presAssocID="{9703D823-ABF0-4CDC-A46C-D29CAD419D16}" presName="Parent1" presStyleLbl="node1" presStyleIdx="2" presStyleCnt="6" custScaleX="118723" custScaleY="76628" custLinFactX="69549" custLinFactNeighborX="100000" custLinFactNeighborY="-79825">
        <dgm:presLayoutVars>
          <dgm:chMax val="1"/>
          <dgm:chPref val="1"/>
          <dgm:bulletEnabled val="1"/>
        </dgm:presLayoutVars>
      </dgm:prSet>
      <dgm:spPr/>
      <dgm:t>
        <a:bodyPr/>
        <a:lstStyle/>
        <a:p>
          <a:endParaRPr lang="de-DE"/>
        </a:p>
      </dgm:t>
    </dgm:pt>
    <dgm:pt modelId="{20CAC7B1-6AE4-4FC7-B85F-AE55E719C39F}" type="pres">
      <dgm:prSet presAssocID="{9703D823-ABF0-4CDC-A46C-D29CAD419D16}" presName="Childtext1" presStyleLbl="revTx" presStyleIdx="1" presStyleCnt="3" custScaleY="76175" custLinFactNeighborX="-59282" custLinFactNeighborY="-59613">
        <dgm:presLayoutVars>
          <dgm:chMax val="0"/>
          <dgm:chPref val="0"/>
          <dgm:bulletEnabled val="1"/>
        </dgm:presLayoutVars>
      </dgm:prSet>
      <dgm:spPr/>
      <dgm:t>
        <a:bodyPr/>
        <a:lstStyle/>
        <a:p>
          <a:endParaRPr lang="de-DE"/>
        </a:p>
      </dgm:t>
    </dgm:pt>
    <dgm:pt modelId="{6C752578-EDF2-4E21-8373-AD1568D57DBE}" type="pres">
      <dgm:prSet presAssocID="{9703D823-ABF0-4CDC-A46C-D29CAD419D16}" presName="BalanceSpacing" presStyleCnt="0"/>
      <dgm:spPr/>
    </dgm:pt>
    <dgm:pt modelId="{02F05E73-9E42-4CCA-927C-33002B01D7C7}" type="pres">
      <dgm:prSet presAssocID="{9703D823-ABF0-4CDC-A46C-D29CAD419D16}" presName="BalanceSpacing1" presStyleCnt="0"/>
      <dgm:spPr/>
    </dgm:pt>
    <dgm:pt modelId="{5593AA5D-D193-41DA-8982-BB0CA45FCB2F}" type="pres">
      <dgm:prSet presAssocID="{9E2CE95B-B216-4C87-A5CD-20B25E0E8036}" presName="Accent1Text" presStyleLbl="node1" presStyleIdx="3" presStyleCnt="6" custScaleX="139626" custScaleY="49278" custLinFactX="-92202" custLinFactNeighborX="-100000" custLinFactNeighborY="70372"/>
      <dgm:spPr/>
      <dgm:t>
        <a:bodyPr/>
        <a:lstStyle/>
        <a:p>
          <a:endParaRPr lang="de-DE"/>
        </a:p>
      </dgm:t>
    </dgm:pt>
    <dgm:pt modelId="{B13A1921-89B2-4F6B-8450-5DE94D1D25FD}" type="pres">
      <dgm:prSet presAssocID="{9E2CE95B-B216-4C87-A5CD-20B25E0E8036}" presName="spaceBetweenRectangles" presStyleCnt="0"/>
      <dgm:spPr/>
    </dgm:pt>
    <dgm:pt modelId="{7C2C4181-E939-4366-A960-F6E2D91E81C7}" type="pres">
      <dgm:prSet presAssocID="{02A27DE5-A46F-4526-8B6E-67B505B6BFE9}" presName="composite" presStyleCnt="0"/>
      <dgm:spPr/>
    </dgm:pt>
    <dgm:pt modelId="{9F50F720-5C92-4451-A666-0FFE221005FF}" type="pres">
      <dgm:prSet presAssocID="{02A27DE5-A46F-4526-8B6E-67B505B6BFE9}" presName="Parent1" presStyleLbl="node1" presStyleIdx="4" presStyleCnt="6" custScaleX="142946" custScaleY="64599" custLinFactY="-50669" custLinFactNeighborX="11112" custLinFactNeighborY="-100000">
        <dgm:presLayoutVars>
          <dgm:chMax val="1"/>
          <dgm:chPref val="1"/>
          <dgm:bulletEnabled val="1"/>
        </dgm:presLayoutVars>
      </dgm:prSet>
      <dgm:spPr/>
      <dgm:t>
        <a:bodyPr/>
        <a:lstStyle/>
        <a:p>
          <a:endParaRPr lang="de-DE"/>
        </a:p>
      </dgm:t>
    </dgm:pt>
    <dgm:pt modelId="{6AAFC0A3-A82D-42E0-ACD0-DBC6C9EEDD54}" type="pres">
      <dgm:prSet presAssocID="{02A27DE5-A46F-4526-8B6E-67B505B6BFE9}" presName="Childtext1" presStyleLbl="revTx" presStyleIdx="2" presStyleCnt="3" custAng="0" custScaleX="200845" custScaleY="128114" custLinFactNeighborX="-23415" custLinFactNeighborY="-7943">
        <dgm:presLayoutVars>
          <dgm:chMax val="0"/>
          <dgm:chPref val="0"/>
          <dgm:bulletEnabled val="1"/>
        </dgm:presLayoutVars>
      </dgm:prSet>
      <dgm:spPr/>
      <dgm:t>
        <a:bodyPr/>
        <a:lstStyle/>
        <a:p>
          <a:endParaRPr lang="de-DE"/>
        </a:p>
      </dgm:t>
    </dgm:pt>
    <dgm:pt modelId="{8C035A4E-DD11-4A8C-ACBC-AC031805ED4E}" type="pres">
      <dgm:prSet presAssocID="{02A27DE5-A46F-4526-8B6E-67B505B6BFE9}" presName="BalanceSpacing" presStyleCnt="0"/>
      <dgm:spPr/>
    </dgm:pt>
    <dgm:pt modelId="{8A2AD661-9035-4F5C-9203-5046F6AB0F6E}" type="pres">
      <dgm:prSet presAssocID="{02A27DE5-A46F-4526-8B6E-67B505B6BFE9}" presName="BalanceSpacing1" presStyleCnt="0"/>
      <dgm:spPr/>
    </dgm:pt>
    <dgm:pt modelId="{B7D651A1-840E-4EF5-A051-99C18A625E7A}" type="pres">
      <dgm:prSet presAssocID="{1703B0CD-54DA-4121-804D-9BFDF177BFDE}" presName="Accent1Text" presStyleLbl="node1" presStyleIdx="5" presStyleCnt="6" custScaleX="233420" custScaleY="61469" custLinFactNeighborX="34150" custLinFactNeighborY="-76518"/>
      <dgm:spPr/>
      <dgm:t>
        <a:bodyPr/>
        <a:lstStyle/>
        <a:p>
          <a:endParaRPr lang="de-DE"/>
        </a:p>
      </dgm:t>
    </dgm:pt>
  </dgm:ptLst>
  <dgm:cxnLst>
    <dgm:cxn modelId="{752B9119-C427-4EF0-B20F-B614DFE9550A}" type="presOf" srcId="{9E2CE95B-B216-4C87-A5CD-20B25E0E8036}" destId="{5593AA5D-D193-41DA-8982-BB0CA45FCB2F}" srcOrd="0" destOrd="0" presId="urn:microsoft.com/office/officeart/2008/layout/AlternatingHexagons"/>
    <dgm:cxn modelId="{EA0136DA-24D3-4146-9E34-4A38FA28F773}" srcId="{6E4A6768-2E6D-450A-9196-B842E0AB30D6}" destId="{9703D823-ABF0-4CDC-A46C-D29CAD419D16}" srcOrd="1" destOrd="0" parTransId="{1CA69C0D-A683-4329-9847-B7C4D906D481}" sibTransId="{9E2CE95B-B216-4C87-A5CD-20B25E0E8036}"/>
    <dgm:cxn modelId="{70836F58-BFB6-4E8E-BD4F-2452138EC867}" type="presOf" srcId="{8895B13C-A53B-4F09-99B9-BBE8C44A0744}" destId="{24A1B3C0-2B86-46A4-AF70-495F6555C2CC}" srcOrd="0" destOrd="0" presId="urn:microsoft.com/office/officeart/2008/layout/AlternatingHexagons"/>
    <dgm:cxn modelId="{EF680C9E-ECE2-45B6-B999-DBAA8944112B}" type="presOf" srcId="{25E06DE2-E6F0-4EB4-8888-E252D53D18C8}" destId="{F06C737F-ED86-4B8E-B372-9BB119D97175}" srcOrd="0" destOrd="0" presId="urn:microsoft.com/office/officeart/2008/layout/AlternatingHexagons"/>
    <dgm:cxn modelId="{B556CA16-CED3-49FC-B544-6922C643D429}" type="presOf" srcId="{A2C12427-68A6-4F74-B122-8943D1550499}" destId="{6AAFC0A3-A82D-42E0-ACD0-DBC6C9EEDD54}" srcOrd="0" destOrd="0" presId="urn:microsoft.com/office/officeart/2008/layout/AlternatingHexagons"/>
    <dgm:cxn modelId="{109B0086-D4D7-4FA6-8B63-44099EBF4A3C}" type="presOf" srcId="{9703D823-ABF0-4CDC-A46C-D29CAD419D16}" destId="{4C733999-7356-414E-B3F9-D3FA15219305}" srcOrd="0" destOrd="0" presId="urn:microsoft.com/office/officeart/2008/layout/AlternatingHexagons"/>
    <dgm:cxn modelId="{53965DBD-C85E-4F6C-BFF7-D9C560D3D4E3}" type="presOf" srcId="{FB49915D-73E4-423B-A1E5-2411E36DD207}" destId="{CF766FD7-377A-4254-A6FF-141B59B331F5}" srcOrd="0" destOrd="0" presId="urn:microsoft.com/office/officeart/2008/layout/AlternatingHexagons"/>
    <dgm:cxn modelId="{86F2DA64-D14D-4BF5-A750-0BA416925AB1}" srcId="{6E4A6768-2E6D-450A-9196-B842E0AB30D6}" destId="{8895B13C-A53B-4F09-99B9-BBE8C44A0744}" srcOrd="0" destOrd="0" parTransId="{79D86E8A-83B6-48E7-A4BA-97AF98DE1433}" sibTransId="{25E06DE2-E6F0-4EB4-8888-E252D53D18C8}"/>
    <dgm:cxn modelId="{169AECEE-8C29-4BEC-8C39-3A1700E39441}" type="presOf" srcId="{6E4A6768-2E6D-450A-9196-B842E0AB30D6}" destId="{F236440F-02FD-48A4-87FD-0C02D1EA5DE5}" srcOrd="0" destOrd="0" presId="urn:microsoft.com/office/officeart/2008/layout/AlternatingHexagons"/>
    <dgm:cxn modelId="{777E797C-ABF8-41ED-BD19-31C4F2A5507E}" type="presOf" srcId="{1703B0CD-54DA-4121-804D-9BFDF177BFDE}" destId="{B7D651A1-840E-4EF5-A051-99C18A625E7A}" srcOrd="0" destOrd="0" presId="urn:microsoft.com/office/officeart/2008/layout/AlternatingHexagons"/>
    <dgm:cxn modelId="{587141F7-154B-4D30-9857-172F4F42301D}" srcId="{02A27DE5-A46F-4526-8B6E-67B505B6BFE9}" destId="{A2C12427-68A6-4F74-B122-8943D1550499}" srcOrd="0" destOrd="0" parTransId="{84B98881-2243-448D-8C9E-75B1A05DDEAF}" sibTransId="{60BFB7A1-9FDD-4B24-986B-0B36669E4A72}"/>
    <dgm:cxn modelId="{6031DD6D-857E-4750-B4B2-78DA9646826F}" srcId="{8895B13C-A53B-4F09-99B9-BBE8C44A0744}" destId="{FB49915D-73E4-423B-A1E5-2411E36DD207}" srcOrd="0" destOrd="0" parTransId="{3A373BB3-E494-46A9-A248-CF408B411D8C}" sibTransId="{7E7A2697-FF11-487D-BCA7-7D234D8D8AEB}"/>
    <dgm:cxn modelId="{F9CE14AE-E9BA-46CA-8B40-9F66C72BC7B9}" type="presOf" srcId="{02A27DE5-A46F-4526-8B6E-67B505B6BFE9}" destId="{9F50F720-5C92-4451-A666-0FFE221005FF}" srcOrd="0" destOrd="0" presId="urn:microsoft.com/office/officeart/2008/layout/AlternatingHexagons"/>
    <dgm:cxn modelId="{DD31110D-2D76-4436-80E1-1BE2CB5A6E4B}" srcId="{6E4A6768-2E6D-450A-9196-B842E0AB30D6}" destId="{02A27DE5-A46F-4526-8B6E-67B505B6BFE9}" srcOrd="2" destOrd="0" parTransId="{A0D0EC3D-F2D3-4D7E-802D-21083DB4204E}" sibTransId="{1703B0CD-54DA-4121-804D-9BFDF177BFDE}"/>
    <dgm:cxn modelId="{6FE906D2-709F-42D7-889F-977B15835573}" type="presParOf" srcId="{F236440F-02FD-48A4-87FD-0C02D1EA5DE5}" destId="{08B8F8B9-599F-4FD9-B578-EC5F45AC2CE3}" srcOrd="0" destOrd="0" presId="urn:microsoft.com/office/officeart/2008/layout/AlternatingHexagons"/>
    <dgm:cxn modelId="{F88B5B1F-9D01-4BD0-A937-43BCEB220CB0}" type="presParOf" srcId="{08B8F8B9-599F-4FD9-B578-EC5F45AC2CE3}" destId="{24A1B3C0-2B86-46A4-AF70-495F6555C2CC}" srcOrd="0" destOrd="0" presId="urn:microsoft.com/office/officeart/2008/layout/AlternatingHexagons"/>
    <dgm:cxn modelId="{31472312-A5D8-41B8-B975-D8FEE47049E2}" type="presParOf" srcId="{08B8F8B9-599F-4FD9-B578-EC5F45AC2CE3}" destId="{CF766FD7-377A-4254-A6FF-141B59B331F5}" srcOrd="1" destOrd="0" presId="urn:microsoft.com/office/officeart/2008/layout/AlternatingHexagons"/>
    <dgm:cxn modelId="{06A3D622-393A-438F-B979-35096D77CE26}" type="presParOf" srcId="{08B8F8B9-599F-4FD9-B578-EC5F45AC2CE3}" destId="{FE6A461F-FDE0-451A-BC0B-9B5E153D5905}" srcOrd="2" destOrd="0" presId="urn:microsoft.com/office/officeart/2008/layout/AlternatingHexagons"/>
    <dgm:cxn modelId="{22B92682-E472-451D-85E1-3A2BBF1918AB}" type="presParOf" srcId="{08B8F8B9-599F-4FD9-B578-EC5F45AC2CE3}" destId="{56897A4E-860A-4C5C-8D88-724F208E7D7C}" srcOrd="3" destOrd="0" presId="urn:microsoft.com/office/officeart/2008/layout/AlternatingHexagons"/>
    <dgm:cxn modelId="{323CBE02-001F-451D-A0BA-D54DDC1212FE}" type="presParOf" srcId="{08B8F8B9-599F-4FD9-B578-EC5F45AC2CE3}" destId="{F06C737F-ED86-4B8E-B372-9BB119D97175}" srcOrd="4" destOrd="0" presId="urn:microsoft.com/office/officeart/2008/layout/AlternatingHexagons"/>
    <dgm:cxn modelId="{E8D3B78B-4377-4909-BF0A-FC358C686F97}" type="presParOf" srcId="{F236440F-02FD-48A4-87FD-0C02D1EA5DE5}" destId="{ECA3B874-A8F9-4157-9362-BDFEC99F52B5}" srcOrd="1" destOrd="0" presId="urn:microsoft.com/office/officeart/2008/layout/AlternatingHexagons"/>
    <dgm:cxn modelId="{C67C7F9D-357E-4186-A6F9-3C252CE2BF43}" type="presParOf" srcId="{F236440F-02FD-48A4-87FD-0C02D1EA5DE5}" destId="{153A1424-820D-4489-AE4E-A8629A5248D1}" srcOrd="2" destOrd="0" presId="urn:microsoft.com/office/officeart/2008/layout/AlternatingHexagons"/>
    <dgm:cxn modelId="{F09C0ED9-16AE-4A4F-AD26-7B205F53FDEC}" type="presParOf" srcId="{153A1424-820D-4489-AE4E-A8629A5248D1}" destId="{4C733999-7356-414E-B3F9-D3FA15219305}" srcOrd="0" destOrd="0" presId="urn:microsoft.com/office/officeart/2008/layout/AlternatingHexagons"/>
    <dgm:cxn modelId="{6B179856-CF65-4DFC-B7AC-701A9EECEA39}" type="presParOf" srcId="{153A1424-820D-4489-AE4E-A8629A5248D1}" destId="{20CAC7B1-6AE4-4FC7-B85F-AE55E719C39F}" srcOrd="1" destOrd="0" presId="urn:microsoft.com/office/officeart/2008/layout/AlternatingHexagons"/>
    <dgm:cxn modelId="{9651A330-8E76-4EF3-A945-93ECD0C0CCCB}" type="presParOf" srcId="{153A1424-820D-4489-AE4E-A8629A5248D1}" destId="{6C752578-EDF2-4E21-8373-AD1568D57DBE}" srcOrd="2" destOrd="0" presId="urn:microsoft.com/office/officeart/2008/layout/AlternatingHexagons"/>
    <dgm:cxn modelId="{FD3EEB38-8193-4D29-AA17-BA31A6D6FC88}" type="presParOf" srcId="{153A1424-820D-4489-AE4E-A8629A5248D1}" destId="{02F05E73-9E42-4CCA-927C-33002B01D7C7}" srcOrd="3" destOrd="0" presId="urn:microsoft.com/office/officeart/2008/layout/AlternatingHexagons"/>
    <dgm:cxn modelId="{A6FE37A3-4369-4428-91C2-3C5332D9E223}" type="presParOf" srcId="{153A1424-820D-4489-AE4E-A8629A5248D1}" destId="{5593AA5D-D193-41DA-8982-BB0CA45FCB2F}" srcOrd="4" destOrd="0" presId="urn:microsoft.com/office/officeart/2008/layout/AlternatingHexagons"/>
    <dgm:cxn modelId="{781E9651-B06F-4571-B187-A622CDAC9A03}" type="presParOf" srcId="{F236440F-02FD-48A4-87FD-0C02D1EA5DE5}" destId="{B13A1921-89B2-4F6B-8450-5DE94D1D25FD}" srcOrd="3" destOrd="0" presId="urn:microsoft.com/office/officeart/2008/layout/AlternatingHexagons"/>
    <dgm:cxn modelId="{C4A4BBA0-9DF3-4B4A-A53F-C288C754A127}" type="presParOf" srcId="{F236440F-02FD-48A4-87FD-0C02D1EA5DE5}" destId="{7C2C4181-E939-4366-A960-F6E2D91E81C7}" srcOrd="4" destOrd="0" presId="urn:microsoft.com/office/officeart/2008/layout/AlternatingHexagons"/>
    <dgm:cxn modelId="{22876B95-0D96-4538-87D8-57A7396E56A6}" type="presParOf" srcId="{7C2C4181-E939-4366-A960-F6E2D91E81C7}" destId="{9F50F720-5C92-4451-A666-0FFE221005FF}" srcOrd="0" destOrd="0" presId="urn:microsoft.com/office/officeart/2008/layout/AlternatingHexagons"/>
    <dgm:cxn modelId="{3758F222-7E8D-43FE-B6A0-1473C7829ACD}" type="presParOf" srcId="{7C2C4181-E939-4366-A960-F6E2D91E81C7}" destId="{6AAFC0A3-A82D-42E0-ACD0-DBC6C9EEDD54}" srcOrd="1" destOrd="0" presId="urn:microsoft.com/office/officeart/2008/layout/AlternatingHexagons"/>
    <dgm:cxn modelId="{DC3BE73E-2696-4F63-8001-60279E35B02D}" type="presParOf" srcId="{7C2C4181-E939-4366-A960-F6E2D91E81C7}" destId="{8C035A4E-DD11-4A8C-ACBC-AC031805ED4E}" srcOrd="2" destOrd="0" presId="urn:microsoft.com/office/officeart/2008/layout/AlternatingHexagons"/>
    <dgm:cxn modelId="{671AF141-F5D9-46BC-8AA4-5C98985C7D0F}" type="presParOf" srcId="{7C2C4181-E939-4366-A960-F6E2D91E81C7}" destId="{8A2AD661-9035-4F5C-9203-5046F6AB0F6E}" srcOrd="3" destOrd="0" presId="urn:microsoft.com/office/officeart/2008/layout/AlternatingHexagons"/>
    <dgm:cxn modelId="{D6C95914-41A1-4DDF-82AF-783C7292C7B3}" type="presParOf" srcId="{7C2C4181-E939-4366-A960-F6E2D91E81C7}" destId="{B7D651A1-840E-4EF5-A051-99C18A625E7A}" srcOrd="4" destOrd="0" presId="urn:microsoft.com/office/officeart/2008/layout/AlternatingHexagon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CBC7695-2499-4AF0-B87D-9862F8374B13}" type="doc">
      <dgm:prSet loTypeId="urn:microsoft.com/office/officeart/2005/8/layout/chevron2" loCatId="list" qsTypeId="urn:microsoft.com/office/officeart/2005/8/quickstyle/simple1" qsCatId="simple" csTypeId="urn:microsoft.com/office/officeart/2005/8/colors/accent1_2" csCatId="accent1" phldr="1"/>
      <dgm:spPr>
        <a:scene3d>
          <a:camera prst="orthographicFront">
            <a:rot lat="0" lon="0" rev="0"/>
          </a:camera>
          <a:lightRig rig="balanced" dir="t">
            <a:rot lat="0" lon="0" rev="8700000"/>
          </a:lightRig>
        </a:scene3d>
      </dgm:spPr>
      <dgm:t>
        <a:bodyPr/>
        <a:lstStyle/>
        <a:p>
          <a:endParaRPr lang="de-DE"/>
        </a:p>
      </dgm:t>
    </dgm:pt>
    <dgm:pt modelId="{2FD36A57-1F37-4EDA-AB3D-CD41CD5F23F5}">
      <dgm:prSet phldrT="[Text]"/>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de-DE" dirty="0" smtClean="0"/>
            <a:t>14-20</a:t>
          </a:r>
          <a:endParaRPr lang="de-DE" dirty="0"/>
        </a:p>
      </dgm:t>
    </dgm:pt>
    <dgm:pt modelId="{0DC28CF0-7828-4B9E-90F7-3E4152C2B390}" type="parTrans" cxnId="{31AE59BA-3DC9-4E15-9F64-62CACB29DEC4}">
      <dgm:prSet/>
      <dgm:spPr/>
      <dgm:t>
        <a:bodyPr/>
        <a:lstStyle/>
        <a:p>
          <a:endParaRPr lang="de-DE"/>
        </a:p>
      </dgm:t>
    </dgm:pt>
    <dgm:pt modelId="{D1FAFF3B-B132-4C7B-B2CE-4343D4ECDAB7}" type="sibTrans" cxnId="{31AE59BA-3DC9-4E15-9F64-62CACB29DEC4}">
      <dgm:prSet/>
      <dgm:spPr/>
      <dgm:t>
        <a:bodyPr/>
        <a:lstStyle/>
        <a:p>
          <a:endParaRPr lang="de-DE"/>
        </a:p>
      </dgm:t>
    </dgm:pt>
    <dgm:pt modelId="{7182E4B3-7C67-49F6-A3FC-EFBA0EB96457}">
      <dgm:prSet phldrT="[Text]" custT="1"/>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de-DE" sz="1900" dirty="0" smtClean="0"/>
            <a:t>Schulausbildung mit Abschluss Abitur</a:t>
          </a:r>
          <a:endParaRPr lang="de-DE" sz="1900" dirty="0"/>
        </a:p>
      </dgm:t>
    </dgm:pt>
    <dgm:pt modelId="{75CD1450-DC2D-4EC8-BB9C-BFFC0549A407}" type="parTrans" cxnId="{4AB0D8C2-36E1-4033-89D4-CC7D5AC20001}">
      <dgm:prSet/>
      <dgm:spPr/>
      <dgm:t>
        <a:bodyPr/>
        <a:lstStyle/>
        <a:p>
          <a:endParaRPr lang="de-DE"/>
        </a:p>
      </dgm:t>
    </dgm:pt>
    <dgm:pt modelId="{8B88295F-D930-489D-99E2-D28E22B36191}" type="sibTrans" cxnId="{4AB0D8C2-36E1-4033-89D4-CC7D5AC20001}">
      <dgm:prSet/>
      <dgm:spPr/>
      <dgm:t>
        <a:bodyPr/>
        <a:lstStyle/>
        <a:p>
          <a:endParaRPr lang="de-DE"/>
        </a:p>
      </dgm:t>
    </dgm:pt>
    <dgm:pt modelId="{F79C8721-369F-4826-9DDA-A2A7A6BBD757}">
      <dgm:prSet phldrT="[Text]" custT="1"/>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de-DE" sz="1900" dirty="0" smtClean="0"/>
            <a:t>Berufsabschluss Wirtschaftskauffrau</a:t>
          </a:r>
          <a:endParaRPr lang="de-DE" sz="1900" dirty="0"/>
        </a:p>
      </dgm:t>
    </dgm:pt>
    <dgm:pt modelId="{9718244B-87BE-47A7-90A1-98056BABD3A1}" type="parTrans" cxnId="{75FFC7C9-AC2E-40DF-9423-7E9F8338530C}">
      <dgm:prSet/>
      <dgm:spPr/>
      <dgm:t>
        <a:bodyPr/>
        <a:lstStyle/>
        <a:p>
          <a:endParaRPr lang="de-DE"/>
        </a:p>
      </dgm:t>
    </dgm:pt>
    <dgm:pt modelId="{D71A1716-D61A-40CD-ABCF-4DB904757CB5}" type="sibTrans" cxnId="{75FFC7C9-AC2E-40DF-9423-7E9F8338530C}">
      <dgm:prSet/>
      <dgm:spPr/>
      <dgm:t>
        <a:bodyPr/>
        <a:lstStyle/>
        <a:p>
          <a:endParaRPr lang="de-DE"/>
        </a:p>
      </dgm:t>
    </dgm:pt>
    <dgm:pt modelId="{135DCB1A-62F1-4941-91CE-9737F28B1073}">
      <dgm:prSet phldrT="[Text]"/>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de-DE" dirty="0" smtClean="0"/>
            <a:t>20-26</a:t>
          </a:r>
          <a:endParaRPr lang="de-DE" dirty="0"/>
        </a:p>
      </dgm:t>
    </dgm:pt>
    <dgm:pt modelId="{CA9FC6D7-81D5-45BE-9C39-84221205D391}" type="parTrans" cxnId="{9869CB20-3BFF-47DC-9A88-1BF8D0241742}">
      <dgm:prSet/>
      <dgm:spPr/>
      <dgm:t>
        <a:bodyPr/>
        <a:lstStyle/>
        <a:p>
          <a:endParaRPr lang="de-DE"/>
        </a:p>
      </dgm:t>
    </dgm:pt>
    <dgm:pt modelId="{6B632721-DF69-4801-970A-93E74F8779C3}" type="sibTrans" cxnId="{9869CB20-3BFF-47DC-9A88-1BF8D0241742}">
      <dgm:prSet/>
      <dgm:spPr/>
      <dgm:t>
        <a:bodyPr/>
        <a:lstStyle/>
        <a:p>
          <a:endParaRPr lang="de-DE"/>
        </a:p>
      </dgm:t>
    </dgm:pt>
    <dgm:pt modelId="{47F4DFEA-FDC4-4A02-B09C-2C9B522F4108}">
      <dgm:prSet phldrT="[Text]" custT="1"/>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de-DE" sz="1900" dirty="0" smtClean="0"/>
            <a:t>Familiengründung-Hochzeit/1.Kind</a:t>
          </a:r>
          <a:endParaRPr lang="de-DE" sz="1900" dirty="0"/>
        </a:p>
      </dgm:t>
    </dgm:pt>
    <dgm:pt modelId="{EE4005DD-0343-4D17-9B2C-83A9FB411E9A}" type="parTrans" cxnId="{172B43EC-81F7-47A5-9F71-3051656F064C}">
      <dgm:prSet/>
      <dgm:spPr/>
      <dgm:t>
        <a:bodyPr/>
        <a:lstStyle/>
        <a:p>
          <a:endParaRPr lang="de-DE"/>
        </a:p>
      </dgm:t>
    </dgm:pt>
    <dgm:pt modelId="{0A0580CA-9694-459E-B28A-3EF6C5D28CB0}" type="sibTrans" cxnId="{172B43EC-81F7-47A5-9F71-3051656F064C}">
      <dgm:prSet/>
      <dgm:spPr/>
      <dgm:t>
        <a:bodyPr/>
        <a:lstStyle/>
        <a:p>
          <a:endParaRPr lang="de-DE"/>
        </a:p>
      </dgm:t>
    </dgm:pt>
    <dgm:pt modelId="{D6F29C68-D97E-4EE3-A13E-C1F30423EB75}">
      <dgm:prSet phldrT="[Text]" custT="1"/>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de-DE" sz="1900" dirty="0" smtClean="0"/>
            <a:t>Vollzeitbeschäftigung/berufsbegleitendes Studium und Abschluss für Verwaltungs- und Staatsrecht/2. Kind </a:t>
          </a:r>
          <a:endParaRPr lang="de-DE" sz="1900" dirty="0"/>
        </a:p>
      </dgm:t>
    </dgm:pt>
    <dgm:pt modelId="{D8A27BF8-9B21-475A-B0D6-0B318370FE6E}" type="parTrans" cxnId="{7CD42DE7-1E43-4F55-A07A-229A53F14EC7}">
      <dgm:prSet/>
      <dgm:spPr/>
      <dgm:t>
        <a:bodyPr/>
        <a:lstStyle/>
        <a:p>
          <a:endParaRPr lang="de-DE"/>
        </a:p>
      </dgm:t>
    </dgm:pt>
    <dgm:pt modelId="{F203142A-E8B4-4808-A4E4-C5C998FA5FA4}" type="sibTrans" cxnId="{7CD42DE7-1E43-4F55-A07A-229A53F14EC7}">
      <dgm:prSet/>
      <dgm:spPr/>
      <dgm:t>
        <a:bodyPr/>
        <a:lstStyle/>
        <a:p>
          <a:endParaRPr lang="de-DE"/>
        </a:p>
      </dgm:t>
    </dgm:pt>
    <dgm:pt modelId="{A927DE6E-5570-49B2-B15F-D9E250971C61}">
      <dgm:prSet phldrT="[Text]"/>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de-DE" dirty="0" smtClean="0"/>
            <a:t>27-33</a:t>
          </a:r>
          <a:endParaRPr lang="de-DE" dirty="0"/>
        </a:p>
      </dgm:t>
    </dgm:pt>
    <dgm:pt modelId="{738887E1-15BA-4D9E-9502-EB572B343A46}" type="parTrans" cxnId="{7980A420-FEC5-403A-B058-D2E4B44E5041}">
      <dgm:prSet/>
      <dgm:spPr/>
      <dgm:t>
        <a:bodyPr/>
        <a:lstStyle/>
        <a:p>
          <a:endParaRPr lang="de-DE"/>
        </a:p>
      </dgm:t>
    </dgm:pt>
    <dgm:pt modelId="{9BC38705-1D6C-44DD-9C57-6302162C792E}" type="sibTrans" cxnId="{7980A420-FEC5-403A-B058-D2E4B44E5041}">
      <dgm:prSet/>
      <dgm:spPr/>
      <dgm:t>
        <a:bodyPr/>
        <a:lstStyle/>
        <a:p>
          <a:endParaRPr lang="de-DE"/>
        </a:p>
      </dgm:t>
    </dgm:pt>
    <dgm:pt modelId="{314B720C-BC16-40F2-AC2F-78286F27AB82}">
      <dgm:prSet phldrT="[Text]" custT="1"/>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de-DE" sz="1900" dirty="0" smtClean="0"/>
            <a:t>2. Heirat</a:t>
          </a:r>
          <a:endParaRPr lang="de-DE" sz="1900" dirty="0"/>
        </a:p>
      </dgm:t>
    </dgm:pt>
    <dgm:pt modelId="{1E618185-D6FC-43E7-871D-37042B6614A1}" type="parTrans" cxnId="{FA5A9141-7C1A-4825-9BDF-7C1E29993EDA}">
      <dgm:prSet/>
      <dgm:spPr/>
      <dgm:t>
        <a:bodyPr/>
        <a:lstStyle/>
        <a:p>
          <a:endParaRPr lang="de-DE"/>
        </a:p>
      </dgm:t>
    </dgm:pt>
    <dgm:pt modelId="{E4EEEC62-932E-4D9D-963B-CB8A669A4E51}" type="sibTrans" cxnId="{FA5A9141-7C1A-4825-9BDF-7C1E29993EDA}">
      <dgm:prSet/>
      <dgm:spPr/>
      <dgm:t>
        <a:bodyPr/>
        <a:lstStyle/>
        <a:p>
          <a:endParaRPr lang="de-DE"/>
        </a:p>
      </dgm:t>
    </dgm:pt>
    <dgm:pt modelId="{52976B36-1D64-4C26-9E60-932F7E778E91}">
      <dgm:prSet phldrT="[Text]" custT="1"/>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de-DE" sz="1900" dirty="0" smtClean="0"/>
            <a:t>Vollzeitbeschäftigung im </a:t>
          </a:r>
          <a:r>
            <a:rPr lang="de-DE" sz="1900" smtClean="0"/>
            <a:t>öffentlichen </a:t>
          </a:r>
          <a:r>
            <a:rPr lang="de-DE" sz="1900" smtClean="0"/>
            <a:t>Dienst/ 3. Kind</a:t>
          </a:r>
          <a:endParaRPr lang="de-DE" sz="1900" dirty="0"/>
        </a:p>
      </dgm:t>
    </dgm:pt>
    <dgm:pt modelId="{1262DDF7-7E7C-4D34-B740-3DBAE3CF35BE}" type="parTrans" cxnId="{3AC90315-20E3-4E17-868A-161A6F6E0202}">
      <dgm:prSet/>
      <dgm:spPr/>
      <dgm:t>
        <a:bodyPr/>
        <a:lstStyle/>
        <a:p>
          <a:endParaRPr lang="de-DE"/>
        </a:p>
      </dgm:t>
    </dgm:pt>
    <dgm:pt modelId="{4014EE24-0B97-4F88-AE1B-AE055F8711CE}" type="sibTrans" cxnId="{3AC90315-20E3-4E17-868A-161A6F6E0202}">
      <dgm:prSet/>
      <dgm:spPr/>
      <dgm:t>
        <a:bodyPr/>
        <a:lstStyle/>
        <a:p>
          <a:endParaRPr lang="de-DE"/>
        </a:p>
      </dgm:t>
    </dgm:pt>
    <dgm:pt modelId="{50271319-647C-4C49-B690-E0F883B9B0CE}" type="pres">
      <dgm:prSet presAssocID="{5CBC7695-2499-4AF0-B87D-9862F8374B13}" presName="linearFlow" presStyleCnt="0">
        <dgm:presLayoutVars>
          <dgm:dir/>
          <dgm:animLvl val="lvl"/>
          <dgm:resizeHandles val="exact"/>
        </dgm:presLayoutVars>
      </dgm:prSet>
      <dgm:spPr/>
      <dgm:t>
        <a:bodyPr/>
        <a:lstStyle/>
        <a:p>
          <a:endParaRPr lang="de-DE"/>
        </a:p>
      </dgm:t>
    </dgm:pt>
    <dgm:pt modelId="{BA7C9EED-46FF-42A5-A311-8F3A40741D35}" type="pres">
      <dgm:prSet presAssocID="{2FD36A57-1F37-4EDA-AB3D-CD41CD5F23F5}" presName="composite" presStyleCnt="0"/>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endParaRPr lang="de-DE"/>
        </a:p>
      </dgm:t>
    </dgm:pt>
    <dgm:pt modelId="{813DD864-AD1C-403E-8EA5-3E4D00DD5E55}" type="pres">
      <dgm:prSet presAssocID="{2FD36A57-1F37-4EDA-AB3D-CD41CD5F23F5}" presName="parentText" presStyleLbl="alignNode1" presStyleIdx="0" presStyleCnt="3">
        <dgm:presLayoutVars>
          <dgm:chMax val="1"/>
          <dgm:bulletEnabled val="1"/>
        </dgm:presLayoutVars>
      </dgm:prSet>
      <dgm:spPr/>
      <dgm:t>
        <a:bodyPr/>
        <a:lstStyle/>
        <a:p>
          <a:endParaRPr lang="de-DE"/>
        </a:p>
      </dgm:t>
    </dgm:pt>
    <dgm:pt modelId="{575C7724-24C3-44F6-B519-35475F449A51}" type="pres">
      <dgm:prSet presAssocID="{2FD36A57-1F37-4EDA-AB3D-CD41CD5F23F5}" presName="descendantText" presStyleLbl="alignAcc1" presStyleIdx="0" presStyleCnt="3">
        <dgm:presLayoutVars>
          <dgm:bulletEnabled val="1"/>
        </dgm:presLayoutVars>
      </dgm:prSet>
      <dgm:spPr/>
      <dgm:t>
        <a:bodyPr/>
        <a:lstStyle/>
        <a:p>
          <a:endParaRPr lang="de-DE"/>
        </a:p>
      </dgm:t>
    </dgm:pt>
    <dgm:pt modelId="{5408D3C6-13B4-4941-9C51-FF703856984C}" type="pres">
      <dgm:prSet presAssocID="{D1FAFF3B-B132-4C7B-B2CE-4343D4ECDAB7}" presName="sp" presStyleCnt="0"/>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endParaRPr lang="de-DE"/>
        </a:p>
      </dgm:t>
    </dgm:pt>
    <dgm:pt modelId="{F1297776-7A7A-4DB7-A0FD-37748F80FD35}" type="pres">
      <dgm:prSet presAssocID="{135DCB1A-62F1-4941-91CE-9737F28B1073}" presName="composite" presStyleCnt="0"/>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endParaRPr lang="de-DE"/>
        </a:p>
      </dgm:t>
    </dgm:pt>
    <dgm:pt modelId="{120C9129-87B2-4EDA-B9FD-44C12C2F86AC}" type="pres">
      <dgm:prSet presAssocID="{135DCB1A-62F1-4941-91CE-9737F28B1073}" presName="parentText" presStyleLbl="alignNode1" presStyleIdx="1" presStyleCnt="3">
        <dgm:presLayoutVars>
          <dgm:chMax val="1"/>
          <dgm:bulletEnabled val="1"/>
        </dgm:presLayoutVars>
      </dgm:prSet>
      <dgm:spPr/>
      <dgm:t>
        <a:bodyPr/>
        <a:lstStyle/>
        <a:p>
          <a:endParaRPr lang="de-DE"/>
        </a:p>
      </dgm:t>
    </dgm:pt>
    <dgm:pt modelId="{772FD34A-3420-4193-88A2-2C5762AD9E4E}" type="pres">
      <dgm:prSet presAssocID="{135DCB1A-62F1-4941-91CE-9737F28B1073}" presName="descendantText" presStyleLbl="alignAcc1" presStyleIdx="1" presStyleCnt="3" custAng="0" custScaleY="138865">
        <dgm:presLayoutVars>
          <dgm:bulletEnabled val="1"/>
        </dgm:presLayoutVars>
      </dgm:prSet>
      <dgm:spPr/>
      <dgm:t>
        <a:bodyPr/>
        <a:lstStyle/>
        <a:p>
          <a:endParaRPr lang="de-DE"/>
        </a:p>
      </dgm:t>
    </dgm:pt>
    <dgm:pt modelId="{2CDDF358-F943-4E82-BC02-AC0F0A313427}" type="pres">
      <dgm:prSet presAssocID="{6B632721-DF69-4801-970A-93E74F8779C3}" presName="sp" presStyleCnt="0"/>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endParaRPr lang="de-DE"/>
        </a:p>
      </dgm:t>
    </dgm:pt>
    <dgm:pt modelId="{96C9D6DC-97F7-4928-80FC-5CCE44036D2D}" type="pres">
      <dgm:prSet presAssocID="{A927DE6E-5570-49B2-B15F-D9E250971C61}" presName="composite" presStyleCnt="0"/>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endParaRPr lang="de-DE"/>
        </a:p>
      </dgm:t>
    </dgm:pt>
    <dgm:pt modelId="{F9488E4C-DD95-48CB-B650-84E5C0E0326E}" type="pres">
      <dgm:prSet presAssocID="{A927DE6E-5570-49B2-B15F-D9E250971C61}" presName="parentText" presStyleLbl="alignNode1" presStyleIdx="2" presStyleCnt="3">
        <dgm:presLayoutVars>
          <dgm:chMax val="1"/>
          <dgm:bulletEnabled val="1"/>
        </dgm:presLayoutVars>
      </dgm:prSet>
      <dgm:spPr/>
      <dgm:t>
        <a:bodyPr/>
        <a:lstStyle/>
        <a:p>
          <a:endParaRPr lang="de-DE"/>
        </a:p>
      </dgm:t>
    </dgm:pt>
    <dgm:pt modelId="{E8738C09-D331-4D0A-A880-75A634AC232F}" type="pres">
      <dgm:prSet presAssocID="{A927DE6E-5570-49B2-B15F-D9E250971C61}" presName="descendantText" presStyleLbl="alignAcc1" presStyleIdx="2" presStyleCnt="3">
        <dgm:presLayoutVars>
          <dgm:bulletEnabled val="1"/>
        </dgm:presLayoutVars>
      </dgm:prSet>
      <dgm:spPr/>
      <dgm:t>
        <a:bodyPr/>
        <a:lstStyle/>
        <a:p>
          <a:endParaRPr lang="de-DE"/>
        </a:p>
      </dgm:t>
    </dgm:pt>
  </dgm:ptLst>
  <dgm:cxnLst>
    <dgm:cxn modelId="{4AB0D8C2-36E1-4033-89D4-CC7D5AC20001}" srcId="{2FD36A57-1F37-4EDA-AB3D-CD41CD5F23F5}" destId="{7182E4B3-7C67-49F6-A3FC-EFBA0EB96457}" srcOrd="0" destOrd="0" parTransId="{75CD1450-DC2D-4EC8-BB9C-BFFC0549A407}" sibTransId="{8B88295F-D930-489D-99E2-D28E22B36191}"/>
    <dgm:cxn modelId="{172B43EC-81F7-47A5-9F71-3051656F064C}" srcId="{135DCB1A-62F1-4941-91CE-9737F28B1073}" destId="{47F4DFEA-FDC4-4A02-B09C-2C9B522F4108}" srcOrd="0" destOrd="0" parTransId="{EE4005DD-0343-4D17-9B2C-83A9FB411E9A}" sibTransId="{0A0580CA-9694-459E-B28A-3EF6C5D28CB0}"/>
    <dgm:cxn modelId="{3AC90315-20E3-4E17-868A-161A6F6E0202}" srcId="{A927DE6E-5570-49B2-B15F-D9E250971C61}" destId="{52976B36-1D64-4C26-9E60-932F7E778E91}" srcOrd="1" destOrd="0" parTransId="{1262DDF7-7E7C-4D34-B740-3DBAE3CF35BE}" sibTransId="{4014EE24-0B97-4F88-AE1B-AE055F8711CE}"/>
    <dgm:cxn modelId="{31AE59BA-3DC9-4E15-9F64-62CACB29DEC4}" srcId="{5CBC7695-2499-4AF0-B87D-9862F8374B13}" destId="{2FD36A57-1F37-4EDA-AB3D-CD41CD5F23F5}" srcOrd="0" destOrd="0" parTransId="{0DC28CF0-7828-4B9E-90F7-3E4152C2B390}" sibTransId="{D1FAFF3B-B132-4C7B-B2CE-4343D4ECDAB7}"/>
    <dgm:cxn modelId="{75FFC7C9-AC2E-40DF-9423-7E9F8338530C}" srcId="{2FD36A57-1F37-4EDA-AB3D-CD41CD5F23F5}" destId="{F79C8721-369F-4826-9DDA-A2A7A6BBD757}" srcOrd="1" destOrd="0" parTransId="{9718244B-87BE-47A7-90A1-98056BABD3A1}" sibTransId="{D71A1716-D61A-40CD-ABCF-4DB904757CB5}"/>
    <dgm:cxn modelId="{1EA15D67-E2A0-48D6-BC96-FAF2BC0F93C2}" type="presOf" srcId="{D6F29C68-D97E-4EE3-A13E-C1F30423EB75}" destId="{772FD34A-3420-4193-88A2-2C5762AD9E4E}" srcOrd="0" destOrd="1" presId="urn:microsoft.com/office/officeart/2005/8/layout/chevron2"/>
    <dgm:cxn modelId="{7980A420-FEC5-403A-B058-D2E4B44E5041}" srcId="{5CBC7695-2499-4AF0-B87D-9862F8374B13}" destId="{A927DE6E-5570-49B2-B15F-D9E250971C61}" srcOrd="2" destOrd="0" parTransId="{738887E1-15BA-4D9E-9502-EB572B343A46}" sibTransId="{9BC38705-1D6C-44DD-9C57-6302162C792E}"/>
    <dgm:cxn modelId="{D92616BD-2055-4EEA-BC99-3AC51D18D5ED}" type="presOf" srcId="{F79C8721-369F-4826-9DDA-A2A7A6BBD757}" destId="{575C7724-24C3-44F6-B519-35475F449A51}" srcOrd="0" destOrd="1" presId="urn:microsoft.com/office/officeart/2005/8/layout/chevron2"/>
    <dgm:cxn modelId="{E69FA1AE-EF1C-4A91-AFFC-3D0117B78109}" type="presOf" srcId="{47F4DFEA-FDC4-4A02-B09C-2C9B522F4108}" destId="{772FD34A-3420-4193-88A2-2C5762AD9E4E}" srcOrd="0" destOrd="0" presId="urn:microsoft.com/office/officeart/2005/8/layout/chevron2"/>
    <dgm:cxn modelId="{FA5A9141-7C1A-4825-9BDF-7C1E29993EDA}" srcId="{A927DE6E-5570-49B2-B15F-D9E250971C61}" destId="{314B720C-BC16-40F2-AC2F-78286F27AB82}" srcOrd="0" destOrd="0" parTransId="{1E618185-D6FC-43E7-871D-37042B6614A1}" sibTransId="{E4EEEC62-932E-4D9D-963B-CB8A669A4E51}"/>
    <dgm:cxn modelId="{B62F7EAE-12BA-48B9-8B01-F0EC5BE89FDD}" type="presOf" srcId="{7182E4B3-7C67-49F6-A3FC-EFBA0EB96457}" destId="{575C7724-24C3-44F6-B519-35475F449A51}" srcOrd="0" destOrd="0" presId="urn:microsoft.com/office/officeart/2005/8/layout/chevron2"/>
    <dgm:cxn modelId="{9E1E2C65-455E-4CE3-8500-D9B6F5BF9362}" type="presOf" srcId="{2FD36A57-1F37-4EDA-AB3D-CD41CD5F23F5}" destId="{813DD864-AD1C-403E-8EA5-3E4D00DD5E55}" srcOrd="0" destOrd="0" presId="urn:microsoft.com/office/officeart/2005/8/layout/chevron2"/>
    <dgm:cxn modelId="{9869CB20-3BFF-47DC-9A88-1BF8D0241742}" srcId="{5CBC7695-2499-4AF0-B87D-9862F8374B13}" destId="{135DCB1A-62F1-4941-91CE-9737F28B1073}" srcOrd="1" destOrd="0" parTransId="{CA9FC6D7-81D5-45BE-9C39-84221205D391}" sibTransId="{6B632721-DF69-4801-970A-93E74F8779C3}"/>
    <dgm:cxn modelId="{CF4757F8-AC20-4FBE-B49B-7776B44DD376}" type="presOf" srcId="{52976B36-1D64-4C26-9E60-932F7E778E91}" destId="{E8738C09-D331-4D0A-A880-75A634AC232F}" srcOrd="0" destOrd="1" presId="urn:microsoft.com/office/officeart/2005/8/layout/chevron2"/>
    <dgm:cxn modelId="{598F4AEE-4AE3-40A2-81D3-564BEE759347}" type="presOf" srcId="{5CBC7695-2499-4AF0-B87D-9862F8374B13}" destId="{50271319-647C-4C49-B690-E0F883B9B0CE}" srcOrd="0" destOrd="0" presId="urn:microsoft.com/office/officeart/2005/8/layout/chevron2"/>
    <dgm:cxn modelId="{C981491C-A5D8-4E3C-8A95-90BD1E12267C}" type="presOf" srcId="{A927DE6E-5570-49B2-B15F-D9E250971C61}" destId="{F9488E4C-DD95-48CB-B650-84E5C0E0326E}" srcOrd="0" destOrd="0" presId="urn:microsoft.com/office/officeart/2005/8/layout/chevron2"/>
    <dgm:cxn modelId="{CCDD820E-14A4-4B77-A3E0-69906565677C}" type="presOf" srcId="{135DCB1A-62F1-4941-91CE-9737F28B1073}" destId="{120C9129-87B2-4EDA-B9FD-44C12C2F86AC}" srcOrd="0" destOrd="0" presId="urn:microsoft.com/office/officeart/2005/8/layout/chevron2"/>
    <dgm:cxn modelId="{FFD08F9C-79DB-4864-A1E0-491EE8D325FC}" type="presOf" srcId="{314B720C-BC16-40F2-AC2F-78286F27AB82}" destId="{E8738C09-D331-4D0A-A880-75A634AC232F}" srcOrd="0" destOrd="0" presId="urn:microsoft.com/office/officeart/2005/8/layout/chevron2"/>
    <dgm:cxn modelId="{7CD42DE7-1E43-4F55-A07A-229A53F14EC7}" srcId="{135DCB1A-62F1-4941-91CE-9737F28B1073}" destId="{D6F29C68-D97E-4EE3-A13E-C1F30423EB75}" srcOrd="1" destOrd="0" parTransId="{D8A27BF8-9B21-475A-B0D6-0B318370FE6E}" sibTransId="{F203142A-E8B4-4808-A4E4-C5C998FA5FA4}"/>
    <dgm:cxn modelId="{37D0B650-7615-4A26-9BFD-F64347F2A25F}" type="presParOf" srcId="{50271319-647C-4C49-B690-E0F883B9B0CE}" destId="{BA7C9EED-46FF-42A5-A311-8F3A40741D35}" srcOrd="0" destOrd="0" presId="urn:microsoft.com/office/officeart/2005/8/layout/chevron2"/>
    <dgm:cxn modelId="{DF9E7349-331D-4DF9-B287-2CC41C530EE7}" type="presParOf" srcId="{BA7C9EED-46FF-42A5-A311-8F3A40741D35}" destId="{813DD864-AD1C-403E-8EA5-3E4D00DD5E55}" srcOrd="0" destOrd="0" presId="urn:microsoft.com/office/officeart/2005/8/layout/chevron2"/>
    <dgm:cxn modelId="{3E5A4079-9637-47D3-AB28-8C895CE4E16E}" type="presParOf" srcId="{BA7C9EED-46FF-42A5-A311-8F3A40741D35}" destId="{575C7724-24C3-44F6-B519-35475F449A51}" srcOrd="1" destOrd="0" presId="urn:microsoft.com/office/officeart/2005/8/layout/chevron2"/>
    <dgm:cxn modelId="{8EE9604C-943D-43D7-B6EB-E118FD005865}" type="presParOf" srcId="{50271319-647C-4C49-B690-E0F883B9B0CE}" destId="{5408D3C6-13B4-4941-9C51-FF703856984C}" srcOrd="1" destOrd="0" presId="urn:microsoft.com/office/officeart/2005/8/layout/chevron2"/>
    <dgm:cxn modelId="{BDB49ACA-9FFA-4658-A08F-589C052B9157}" type="presParOf" srcId="{50271319-647C-4C49-B690-E0F883B9B0CE}" destId="{F1297776-7A7A-4DB7-A0FD-37748F80FD35}" srcOrd="2" destOrd="0" presId="urn:microsoft.com/office/officeart/2005/8/layout/chevron2"/>
    <dgm:cxn modelId="{97A6F9FD-9415-45C2-8138-E0C7EF6A82C2}" type="presParOf" srcId="{F1297776-7A7A-4DB7-A0FD-37748F80FD35}" destId="{120C9129-87B2-4EDA-B9FD-44C12C2F86AC}" srcOrd="0" destOrd="0" presId="urn:microsoft.com/office/officeart/2005/8/layout/chevron2"/>
    <dgm:cxn modelId="{CE38D16A-E28A-428F-9566-8B9A703764BD}" type="presParOf" srcId="{F1297776-7A7A-4DB7-A0FD-37748F80FD35}" destId="{772FD34A-3420-4193-88A2-2C5762AD9E4E}" srcOrd="1" destOrd="0" presId="urn:microsoft.com/office/officeart/2005/8/layout/chevron2"/>
    <dgm:cxn modelId="{2BD5B994-F6BF-436D-A7CA-0C7473A77ACA}" type="presParOf" srcId="{50271319-647C-4C49-B690-E0F883B9B0CE}" destId="{2CDDF358-F943-4E82-BC02-AC0F0A313427}" srcOrd="3" destOrd="0" presId="urn:microsoft.com/office/officeart/2005/8/layout/chevron2"/>
    <dgm:cxn modelId="{94A5F1F3-24EB-415D-B3FD-31031B4E61FF}" type="presParOf" srcId="{50271319-647C-4C49-B690-E0F883B9B0CE}" destId="{96C9D6DC-97F7-4928-80FC-5CCE44036D2D}" srcOrd="4" destOrd="0" presId="urn:microsoft.com/office/officeart/2005/8/layout/chevron2"/>
    <dgm:cxn modelId="{DAD0FDA5-2DC7-4552-92A0-137B67E747CD}" type="presParOf" srcId="{96C9D6DC-97F7-4928-80FC-5CCE44036D2D}" destId="{F9488E4C-DD95-48CB-B650-84E5C0E0326E}" srcOrd="0" destOrd="0" presId="urn:microsoft.com/office/officeart/2005/8/layout/chevron2"/>
    <dgm:cxn modelId="{F3303522-AB55-4EEB-9874-AD8EABA750AF}" type="presParOf" srcId="{96C9D6DC-97F7-4928-80FC-5CCE44036D2D}" destId="{E8738C09-D331-4D0A-A880-75A634AC232F}"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CBC7695-2499-4AF0-B87D-9862F8374B13}" type="doc">
      <dgm:prSet loTypeId="urn:microsoft.com/office/officeart/2005/8/layout/chevron2" loCatId="list" qsTypeId="urn:microsoft.com/office/officeart/2005/8/quickstyle/simple1" qsCatId="simple" csTypeId="urn:microsoft.com/office/officeart/2005/8/colors/accent1_2" csCatId="accent1" phldr="1"/>
      <dgm:spPr>
        <a:scene3d>
          <a:camera prst="orthographicFront">
            <a:rot lat="0" lon="0" rev="0"/>
          </a:camera>
          <a:lightRig rig="balanced" dir="t">
            <a:rot lat="0" lon="0" rev="8700000"/>
          </a:lightRig>
        </a:scene3d>
      </dgm:spPr>
      <dgm:t>
        <a:bodyPr/>
        <a:lstStyle/>
        <a:p>
          <a:endParaRPr lang="de-DE"/>
        </a:p>
      </dgm:t>
    </dgm:pt>
    <dgm:pt modelId="{2FD36A57-1F37-4EDA-AB3D-CD41CD5F23F5}">
      <dgm:prSet phldrT="[Text]"/>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de-DE" dirty="0" smtClean="0"/>
            <a:t>1990</a:t>
          </a:r>
          <a:endParaRPr lang="de-DE" dirty="0"/>
        </a:p>
      </dgm:t>
    </dgm:pt>
    <dgm:pt modelId="{0DC28CF0-7828-4B9E-90F7-3E4152C2B390}" type="parTrans" cxnId="{31AE59BA-3DC9-4E15-9F64-62CACB29DEC4}">
      <dgm:prSet/>
      <dgm:spPr/>
      <dgm:t>
        <a:bodyPr/>
        <a:lstStyle/>
        <a:p>
          <a:endParaRPr lang="de-DE"/>
        </a:p>
      </dgm:t>
    </dgm:pt>
    <dgm:pt modelId="{D1FAFF3B-B132-4C7B-B2CE-4343D4ECDAB7}" type="sibTrans" cxnId="{31AE59BA-3DC9-4E15-9F64-62CACB29DEC4}">
      <dgm:prSet/>
      <dgm:spPr/>
      <dgm:t>
        <a:bodyPr/>
        <a:lstStyle/>
        <a:p>
          <a:endParaRPr lang="de-DE"/>
        </a:p>
      </dgm:t>
    </dgm:pt>
    <dgm:pt modelId="{7182E4B3-7C67-49F6-A3FC-EFBA0EB96457}">
      <dgm:prSet phldrT="[Text]" custT="1"/>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de-DE" sz="1900" b="1" dirty="0" smtClean="0"/>
            <a:t>Wende ! Ost- und Westdeutschland wurden eine Bundesrepublik.</a:t>
          </a:r>
          <a:endParaRPr lang="de-DE" sz="1900" b="1" dirty="0"/>
        </a:p>
      </dgm:t>
    </dgm:pt>
    <dgm:pt modelId="{75CD1450-DC2D-4EC8-BB9C-BFFC0549A407}" type="parTrans" cxnId="{4AB0D8C2-36E1-4033-89D4-CC7D5AC20001}">
      <dgm:prSet/>
      <dgm:spPr/>
      <dgm:t>
        <a:bodyPr/>
        <a:lstStyle/>
        <a:p>
          <a:endParaRPr lang="de-DE"/>
        </a:p>
      </dgm:t>
    </dgm:pt>
    <dgm:pt modelId="{8B88295F-D930-489D-99E2-D28E22B36191}" type="sibTrans" cxnId="{4AB0D8C2-36E1-4033-89D4-CC7D5AC20001}">
      <dgm:prSet/>
      <dgm:spPr/>
      <dgm:t>
        <a:bodyPr/>
        <a:lstStyle/>
        <a:p>
          <a:endParaRPr lang="de-DE"/>
        </a:p>
      </dgm:t>
    </dgm:pt>
    <dgm:pt modelId="{135DCB1A-62F1-4941-91CE-9737F28B1073}">
      <dgm:prSet phldrT="[Text]"/>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de-DE" dirty="0" smtClean="0"/>
            <a:t>…</a:t>
          </a:r>
          <a:endParaRPr lang="de-DE" dirty="0"/>
        </a:p>
      </dgm:t>
    </dgm:pt>
    <dgm:pt modelId="{CA9FC6D7-81D5-45BE-9C39-84221205D391}" type="parTrans" cxnId="{9869CB20-3BFF-47DC-9A88-1BF8D0241742}">
      <dgm:prSet/>
      <dgm:spPr/>
      <dgm:t>
        <a:bodyPr/>
        <a:lstStyle/>
        <a:p>
          <a:endParaRPr lang="de-DE"/>
        </a:p>
      </dgm:t>
    </dgm:pt>
    <dgm:pt modelId="{6B632721-DF69-4801-970A-93E74F8779C3}" type="sibTrans" cxnId="{9869CB20-3BFF-47DC-9A88-1BF8D0241742}">
      <dgm:prSet/>
      <dgm:spPr/>
      <dgm:t>
        <a:bodyPr/>
        <a:lstStyle/>
        <a:p>
          <a:endParaRPr lang="de-DE"/>
        </a:p>
      </dgm:t>
    </dgm:pt>
    <dgm:pt modelId="{47F4DFEA-FDC4-4A02-B09C-2C9B522F4108}">
      <dgm:prSet phldrT="[Text]" custT="1"/>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de-DE" sz="1900" b="1" dirty="0" smtClean="0"/>
            <a:t>4. Kind</a:t>
          </a:r>
          <a:endParaRPr lang="de-DE" sz="1900" b="1" dirty="0"/>
        </a:p>
      </dgm:t>
    </dgm:pt>
    <dgm:pt modelId="{EE4005DD-0343-4D17-9B2C-83A9FB411E9A}" type="parTrans" cxnId="{172B43EC-81F7-47A5-9F71-3051656F064C}">
      <dgm:prSet/>
      <dgm:spPr/>
      <dgm:t>
        <a:bodyPr/>
        <a:lstStyle/>
        <a:p>
          <a:endParaRPr lang="de-DE"/>
        </a:p>
      </dgm:t>
    </dgm:pt>
    <dgm:pt modelId="{0A0580CA-9694-459E-B28A-3EF6C5D28CB0}" type="sibTrans" cxnId="{172B43EC-81F7-47A5-9F71-3051656F064C}">
      <dgm:prSet/>
      <dgm:spPr/>
      <dgm:t>
        <a:bodyPr/>
        <a:lstStyle/>
        <a:p>
          <a:endParaRPr lang="de-DE"/>
        </a:p>
      </dgm:t>
    </dgm:pt>
    <dgm:pt modelId="{A927DE6E-5570-49B2-B15F-D9E250971C61}">
      <dgm:prSet phldrT="[Text]"/>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de-DE" dirty="0" smtClean="0"/>
            <a:t>…</a:t>
          </a:r>
          <a:endParaRPr lang="de-DE" dirty="0"/>
        </a:p>
      </dgm:t>
    </dgm:pt>
    <dgm:pt modelId="{738887E1-15BA-4D9E-9502-EB572B343A46}" type="parTrans" cxnId="{7980A420-FEC5-403A-B058-D2E4B44E5041}">
      <dgm:prSet/>
      <dgm:spPr/>
      <dgm:t>
        <a:bodyPr/>
        <a:lstStyle/>
        <a:p>
          <a:endParaRPr lang="de-DE"/>
        </a:p>
      </dgm:t>
    </dgm:pt>
    <dgm:pt modelId="{9BC38705-1D6C-44DD-9C57-6302162C792E}" type="sibTrans" cxnId="{7980A420-FEC5-403A-B058-D2E4B44E5041}">
      <dgm:prSet/>
      <dgm:spPr/>
      <dgm:t>
        <a:bodyPr/>
        <a:lstStyle/>
        <a:p>
          <a:endParaRPr lang="de-DE"/>
        </a:p>
      </dgm:t>
    </dgm:pt>
    <dgm:pt modelId="{314B720C-BC16-40F2-AC2F-78286F27AB82}">
      <dgm:prSet phldrT="[Text]" custT="1"/>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de-DE" sz="1900" b="1" dirty="0" smtClean="0"/>
            <a:t>Neue Medikamente</a:t>
          </a:r>
          <a:endParaRPr lang="de-DE" sz="1900" b="1" dirty="0"/>
        </a:p>
      </dgm:t>
    </dgm:pt>
    <dgm:pt modelId="{1E618185-D6FC-43E7-871D-37042B6614A1}" type="parTrans" cxnId="{FA5A9141-7C1A-4825-9BDF-7C1E29993EDA}">
      <dgm:prSet/>
      <dgm:spPr/>
      <dgm:t>
        <a:bodyPr/>
        <a:lstStyle/>
        <a:p>
          <a:endParaRPr lang="de-DE"/>
        </a:p>
      </dgm:t>
    </dgm:pt>
    <dgm:pt modelId="{E4EEEC62-932E-4D9D-963B-CB8A669A4E51}" type="sibTrans" cxnId="{FA5A9141-7C1A-4825-9BDF-7C1E29993EDA}">
      <dgm:prSet/>
      <dgm:spPr/>
      <dgm:t>
        <a:bodyPr/>
        <a:lstStyle/>
        <a:p>
          <a:endParaRPr lang="de-DE"/>
        </a:p>
      </dgm:t>
    </dgm:pt>
    <dgm:pt modelId="{52976B36-1D64-4C26-9E60-932F7E778E91}">
      <dgm:prSet phldrT="[Text]" custT="1"/>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de-DE" sz="1900" b="1" dirty="0" smtClean="0"/>
            <a:t>Erwerb ersten Wissens um die Krankheit Epilepsie und um die Selbsthilfe</a:t>
          </a:r>
          <a:endParaRPr lang="de-DE" sz="1900" b="1" dirty="0"/>
        </a:p>
      </dgm:t>
    </dgm:pt>
    <dgm:pt modelId="{1262DDF7-7E7C-4D34-B740-3DBAE3CF35BE}" type="parTrans" cxnId="{3AC90315-20E3-4E17-868A-161A6F6E0202}">
      <dgm:prSet/>
      <dgm:spPr/>
      <dgm:t>
        <a:bodyPr/>
        <a:lstStyle/>
        <a:p>
          <a:endParaRPr lang="de-DE"/>
        </a:p>
      </dgm:t>
    </dgm:pt>
    <dgm:pt modelId="{4014EE24-0B97-4F88-AE1B-AE055F8711CE}" type="sibTrans" cxnId="{3AC90315-20E3-4E17-868A-161A6F6E0202}">
      <dgm:prSet/>
      <dgm:spPr/>
      <dgm:t>
        <a:bodyPr/>
        <a:lstStyle/>
        <a:p>
          <a:endParaRPr lang="de-DE"/>
        </a:p>
      </dgm:t>
    </dgm:pt>
    <dgm:pt modelId="{D6F29C68-D97E-4EE3-A13E-C1F30423EB75}">
      <dgm:prSet phldrT="[Text]" custT="1"/>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de-DE" sz="1900" b="1" dirty="0" smtClean="0"/>
            <a:t>Anzahl der Grand mal Anfälle häufen sich</a:t>
          </a:r>
          <a:endParaRPr lang="de-DE" sz="1900" b="1" dirty="0"/>
        </a:p>
      </dgm:t>
    </dgm:pt>
    <dgm:pt modelId="{F203142A-E8B4-4808-A4E4-C5C998FA5FA4}" type="sibTrans" cxnId="{7CD42DE7-1E43-4F55-A07A-229A53F14EC7}">
      <dgm:prSet/>
      <dgm:spPr/>
      <dgm:t>
        <a:bodyPr/>
        <a:lstStyle/>
        <a:p>
          <a:endParaRPr lang="de-DE"/>
        </a:p>
      </dgm:t>
    </dgm:pt>
    <dgm:pt modelId="{D8A27BF8-9B21-475A-B0D6-0B318370FE6E}" type="parTrans" cxnId="{7CD42DE7-1E43-4F55-A07A-229A53F14EC7}">
      <dgm:prSet/>
      <dgm:spPr/>
      <dgm:t>
        <a:bodyPr/>
        <a:lstStyle/>
        <a:p>
          <a:endParaRPr lang="de-DE"/>
        </a:p>
      </dgm:t>
    </dgm:pt>
    <dgm:pt modelId="{448AEFDF-0698-416C-BADE-ABAC29EB5F1A}">
      <dgm:prSet phldrT="[Text]" custT="1"/>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de-DE" sz="1900" b="1" dirty="0" smtClean="0"/>
            <a:t> Suche nach einem erfahrenen Neurologen</a:t>
          </a:r>
          <a:endParaRPr lang="de-DE" sz="1900" b="1" dirty="0"/>
        </a:p>
      </dgm:t>
    </dgm:pt>
    <dgm:pt modelId="{2467E6A8-3A32-41AD-A585-059B79274C45}" type="parTrans" cxnId="{3103A19C-239C-40AF-971C-DBD46F6508D7}">
      <dgm:prSet/>
      <dgm:spPr/>
      <dgm:t>
        <a:bodyPr/>
        <a:lstStyle/>
        <a:p>
          <a:endParaRPr lang="de-DE"/>
        </a:p>
      </dgm:t>
    </dgm:pt>
    <dgm:pt modelId="{423AE88F-6F42-4BA7-A79F-D8CCE1A7BFB5}" type="sibTrans" cxnId="{3103A19C-239C-40AF-971C-DBD46F6508D7}">
      <dgm:prSet/>
      <dgm:spPr/>
      <dgm:t>
        <a:bodyPr/>
        <a:lstStyle/>
        <a:p>
          <a:endParaRPr lang="de-DE"/>
        </a:p>
      </dgm:t>
    </dgm:pt>
    <dgm:pt modelId="{50271319-647C-4C49-B690-E0F883B9B0CE}" type="pres">
      <dgm:prSet presAssocID="{5CBC7695-2499-4AF0-B87D-9862F8374B13}" presName="linearFlow" presStyleCnt="0">
        <dgm:presLayoutVars>
          <dgm:dir/>
          <dgm:animLvl val="lvl"/>
          <dgm:resizeHandles val="exact"/>
        </dgm:presLayoutVars>
      </dgm:prSet>
      <dgm:spPr/>
      <dgm:t>
        <a:bodyPr/>
        <a:lstStyle/>
        <a:p>
          <a:endParaRPr lang="de-DE"/>
        </a:p>
      </dgm:t>
    </dgm:pt>
    <dgm:pt modelId="{BA7C9EED-46FF-42A5-A311-8F3A40741D35}" type="pres">
      <dgm:prSet presAssocID="{2FD36A57-1F37-4EDA-AB3D-CD41CD5F23F5}" presName="composite" presStyleCnt="0"/>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endParaRPr lang="de-DE"/>
        </a:p>
      </dgm:t>
    </dgm:pt>
    <dgm:pt modelId="{813DD864-AD1C-403E-8EA5-3E4D00DD5E55}" type="pres">
      <dgm:prSet presAssocID="{2FD36A57-1F37-4EDA-AB3D-CD41CD5F23F5}" presName="parentText" presStyleLbl="alignNode1" presStyleIdx="0" presStyleCnt="3">
        <dgm:presLayoutVars>
          <dgm:chMax val="1"/>
          <dgm:bulletEnabled val="1"/>
        </dgm:presLayoutVars>
      </dgm:prSet>
      <dgm:spPr/>
      <dgm:t>
        <a:bodyPr/>
        <a:lstStyle/>
        <a:p>
          <a:endParaRPr lang="de-DE"/>
        </a:p>
      </dgm:t>
    </dgm:pt>
    <dgm:pt modelId="{575C7724-24C3-44F6-B519-35475F449A51}" type="pres">
      <dgm:prSet presAssocID="{2FD36A57-1F37-4EDA-AB3D-CD41CD5F23F5}" presName="descendantText" presStyleLbl="alignAcc1" presStyleIdx="0" presStyleCnt="3">
        <dgm:presLayoutVars>
          <dgm:bulletEnabled val="1"/>
        </dgm:presLayoutVars>
      </dgm:prSet>
      <dgm:spPr/>
      <dgm:t>
        <a:bodyPr/>
        <a:lstStyle/>
        <a:p>
          <a:endParaRPr lang="de-DE"/>
        </a:p>
      </dgm:t>
    </dgm:pt>
    <dgm:pt modelId="{5408D3C6-13B4-4941-9C51-FF703856984C}" type="pres">
      <dgm:prSet presAssocID="{D1FAFF3B-B132-4C7B-B2CE-4343D4ECDAB7}" presName="sp" presStyleCnt="0"/>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endParaRPr lang="de-DE"/>
        </a:p>
      </dgm:t>
    </dgm:pt>
    <dgm:pt modelId="{F1297776-7A7A-4DB7-A0FD-37748F80FD35}" type="pres">
      <dgm:prSet presAssocID="{135DCB1A-62F1-4941-91CE-9737F28B1073}" presName="composite" presStyleCnt="0"/>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endParaRPr lang="de-DE"/>
        </a:p>
      </dgm:t>
    </dgm:pt>
    <dgm:pt modelId="{120C9129-87B2-4EDA-B9FD-44C12C2F86AC}" type="pres">
      <dgm:prSet presAssocID="{135DCB1A-62F1-4941-91CE-9737F28B1073}" presName="parentText" presStyleLbl="alignNode1" presStyleIdx="1" presStyleCnt="3">
        <dgm:presLayoutVars>
          <dgm:chMax val="1"/>
          <dgm:bulletEnabled val="1"/>
        </dgm:presLayoutVars>
      </dgm:prSet>
      <dgm:spPr/>
      <dgm:t>
        <a:bodyPr/>
        <a:lstStyle/>
        <a:p>
          <a:endParaRPr lang="de-DE"/>
        </a:p>
      </dgm:t>
    </dgm:pt>
    <dgm:pt modelId="{772FD34A-3420-4193-88A2-2C5762AD9E4E}" type="pres">
      <dgm:prSet presAssocID="{135DCB1A-62F1-4941-91CE-9737F28B1073}" presName="descendantText" presStyleLbl="alignAcc1" presStyleIdx="1" presStyleCnt="3" custAng="0" custScaleY="138865">
        <dgm:presLayoutVars>
          <dgm:bulletEnabled val="1"/>
        </dgm:presLayoutVars>
      </dgm:prSet>
      <dgm:spPr/>
      <dgm:t>
        <a:bodyPr/>
        <a:lstStyle/>
        <a:p>
          <a:endParaRPr lang="de-DE"/>
        </a:p>
      </dgm:t>
    </dgm:pt>
    <dgm:pt modelId="{2CDDF358-F943-4E82-BC02-AC0F0A313427}" type="pres">
      <dgm:prSet presAssocID="{6B632721-DF69-4801-970A-93E74F8779C3}" presName="sp" presStyleCnt="0"/>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endParaRPr lang="de-DE"/>
        </a:p>
      </dgm:t>
    </dgm:pt>
    <dgm:pt modelId="{96C9D6DC-97F7-4928-80FC-5CCE44036D2D}" type="pres">
      <dgm:prSet presAssocID="{A927DE6E-5570-49B2-B15F-D9E250971C61}" presName="composite" presStyleCnt="0"/>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endParaRPr lang="de-DE"/>
        </a:p>
      </dgm:t>
    </dgm:pt>
    <dgm:pt modelId="{F9488E4C-DD95-48CB-B650-84E5C0E0326E}" type="pres">
      <dgm:prSet presAssocID="{A927DE6E-5570-49B2-B15F-D9E250971C61}" presName="parentText" presStyleLbl="alignNode1" presStyleIdx="2" presStyleCnt="3">
        <dgm:presLayoutVars>
          <dgm:chMax val="1"/>
          <dgm:bulletEnabled val="1"/>
        </dgm:presLayoutVars>
      </dgm:prSet>
      <dgm:spPr/>
      <dgm:t>
        <a:bodyPr/>
        <a:lstStyle/>
        <a:p>
          <a:endParaRPr lang="de-DE"/>
        </a:p>
      </dgm:t>
    </dgm:pt>
    <dgm:pt modelId="{E8738C09-D331-4D0A-A880-75A634AC232F}" type="pres">
      <dgm:prSet presAssocID="{A927DE6E-5570-49B2-B15F-D9E250971C61}" presName="descendantText" presStyleLbl="alignAcc1" presStyleIdx="2" presStyleCnt="3">
        <dgm:presLayoutVars>
          <dgm:bulletEnabled val="1"/>
        </dgm:presLayoutVars>
      </dgm:prSet>
      <dgm:spPr/>
      <dgm:t>
        <a:bodyPr/>
        <a:lstStyle/>
        <a:p>
          <a:endParaRPr lang="de-DE"/>
        </a:p>
      </dgm:t>
    </dgm:pt>
  </dgm:ptLst>
  <dgm:cxnLst>
    <dgm:cxn modelId="{4AB0D8C2-36E1-4033-89D4-CC7D5AC20001}" srcId="{2FD36A57-1F37-4EDA-AB3D-CD41CD5F23F5}" destId="{7182E4B3-7C67-49F6-A3FC-EFBA0EB96457}" srcOrd="0" destOrd="0" parTransId="{75CD1450-DC2D-4EC8-BB9C-BFFC0549A407}" sibTransId="{8B88295F-D930-489D-99E2-D28E22B36191}"/>
    <dgm:cxn modelId="{172B43EC-81F7-47A5-9F71-3051656F064C}" srcId="{135DCB1A-62F1-4941-91CE-9737F28B1073}" destId="{47F4DFEA-FDC4-4A02-B09C-2C9B522F4108}" srcOrd="0" destOrd="0" parTransId="{EE4005DD-0343-4D17-9B2C-83A9FB411E9A}" sibTransId="{0A0580CA-9694-459E-B28A-3EF6C5D28CB0}"/>
    <dgm:cxn modelId="{AF5984C3-58BB-4A98-8029-64B71B07C8D4}" type="presOf" srcId="{135DCB1A-62F1-4941-91CE-9737F28B1073}" destId="{120C9129-87B2-4EDA-B9FD-44C12C2F86AC}" srcOrd="0" destOrd="0" presId="urn:microsoft.com/office/officeart/2005/8/layout/chevron2"/>
    <dgm:cxn modelId="{010C80E0-D641-4240-B890-4D8A8A9F71DA}" type="presOf" srcId="{A927DE6E-5570-49B2-B15F-D9E250971C61}" destId="{F9488E4C-DD95-48CB-B650-84E5C0E0326E}" srcOrd="0" destOrd="0" presId="urn:microsoft.com/office/officeart/2005/8/layout/chevron2"/>
    <dgm:cxn modelId="{19E7EF41-261D-4E60-97E4-9F7D477D8EBA}" type="presOf" srcId="{2FD36A57-1F37-4EDA-AB3D-CD41CD5F23F5}" destId="{813DD864-AD1C-403E-8EA5-3E4D00DD5E55}" srcOrd="0" destOrd="0" presId="urn:microsoft.com/office/officeart/2005/8/layout/chevron2"/>
    <dgm:cxn modelId="{3AC90315-20E3-4E17-868A-161A6F6E0202}" srcId="{A927DE6E-5570-49B2-B15F-D9E250971C61}" destId="{52976B36-1D64-4C26-9E60-932F7E778E91}" srcOrd="1" destOrd="0" parTransId="{1262DDF7-7E7C-4D34-B740-3DBAE3CF35BE}" sibTransId="{4014EE24-0B97-4F88-AE1B-AE055F8711CE}"/>
    <dgm:cxn modelId="{31AE59BA-3DC9-4E15-9F64-62CACB29DEC4}" srcId="{5CBC7695-2499-4AF0-B87D-9862F8374B13}" destId="{2FD36A57-1F37-4EDA-AB3D-CD41CD5F23F5}" srcOrd="0" destOrd="0" parTransId="{0DC28CF0-7828-4B9E-90F7-3E4152C2B390}" sibTransId="{D1FAFF3B-B132-4C7B-B2CE-4343D4ECDAB7}"/>
    <dgm:cxn modelId="{3103A19C-239C-40AF-971C-DBD46F6508D7}" srcId="{135DCB1A-62F1-4941-91CE-9737F28B1073}" destId="{448AEFDF-0698-416C-BADE-ABAC29EB5F1A}" srcOrd="2" destOrd="0" parTransId="{2467E6A8-3A32-41AD-A585-059B79274C45}" sibTransId="{423AE88F-6F42-4BA7-A79F-D8CCE1A7BFB5}"/>
    <dgm:cxn modelId="{E029CB4C-3BD4-419B-89A4-49ECEDDBF12D}" type="presOf" srcId="{D6F29C68-D97E-4EE3-A13E-C1F30423EB75}" destId="{772FD34A-3420-4193-88A2-2C5762AD9E4E}" srcOrd="0" destOrd="1" presId="urn:microsoft.com/office/officeart/2005/8/layout/chevron2"/>
    <dgm:cxn modelId="{7980A420-FEC5-403A-B058-D2E4B44E5041}" srcId="{5CBC7695-2499-4AF0-B87D-9862F8374B13}" destId="{A927DE6E-5570-49B2-B15F-D9E250971C61}" srcOrd="2" destOrd="0" parTransId="{738887E1-15BA-4D9E-9502-EB572B343A46}" sibTransId="{9BC38705-1D6C-44DD-9C57-6302162C792E}"/>
    <dgm:cxn modelId="{84B8890F-CFC8-46F8-9455-38A748B06CE6}" type="presOf" srcId="{7182E4B3-7C67-49F6-A3FC-EFBA0EB96457}" destId="{575C7724-24C3-44F6-B519-35475F449A51}" srcOrd="0" destOrd="0" presId="urn:microsoft.com/office/officeart/2005/8/layout/chevron2"/>
    <dgm:cxn modelId="{0ADD91C7-2A75-4140-B652-346F76D93241}" type="presOf" srcId="{47F4DFEA-FDC4-4A02-B09C-2C9B522F4108}" destId="{772FD34A-3420-4193-88A2-2C5762AD9E4E}" srcOrd="0" destOrd="0" presId="urn:microsoft.com/office/officeart/2005/8/layout/chevron2"/>
    <dgm:cxn modelId="{FA5A9141-7C1A-4825-9BDF-7C1E29993EDA}" srcId="{A927DE6E-5570-49B2-B15F-D9E250971C61}" destId="{314B720C-BC16-40F2-AC2F-78286F27AB82}" srcOrd="0" destOrd="0" parTransId="{1E618185-D6FC-43E7-871D-37042B6614A1}" sibTransId="{E4EEEC62-932E-4D9D-963B-CB8A669A4E51}"/>
    <dgm:cxn modelId="{F8594E8C-6DF3-4E06-B9E1-A968CCF4C310}" type="presOf" srcId="{5CBC7695-2499-4AF0-B87D-9862F8374B13}" destId="{50271319-647C-4C49-B690-E0F883B9B0CE}" srcOrd="0" destOrd="0" presId="urn:microsoft.com/office/officeart/2005/8/layout/chevron2"/>
    <dgm:cxn modelId="{9869CB20-3BFF-47DC-9A88-1BF8D0241742}" srcId="{5CBC7695-2499-4AF0-B87D-9862F8374B13}" destId="{135DCB1A-62F1-4941-91CE-9737F28B1073}" srcOrd="1" destOrd="0" parTransId="{CA9FC6D7-81D5-45BE-9C39-84221205D391}" sibTransId="{6B632721-DF69-4801-970A-93E74F8779C3}"/>
    <dgm:cxn modelId="{582F827C-10A1-4709-976D-EE1690558FEB}" type="presOf" srcId="{314B720C-BC16-40F2-AC2F-78286F27AB82}" destId="{E8738C09-D331-4D0A-A880-75A634AC232F}" srcOrd="0" destOrd="0" presId="urn:microsoft.com/office/officeart/2005/8/layout/chevron2"/>
    <dgm:cxn modelId="{5F009DA7-606F-47BD-BC55-58FCDB467954}" type="presOf" srcId="{448AEFDF-0698-416C-BADE-ABAC29EB5F1A}" destId="{772FD34A-3420-4193-88A2-2C5762AD9E4E}" srcOrd="0" destOrd="2" presId="urn:microsoft.com/office/officeart/2005/8/layout/chevron2"/>
    <dgm:cxn modelId="{7CD42DE7-1E43-4F55-A07A-229A53F14EC7}" srcId="{135DCB1A-62F1-4941-91CE-9737F28B1073}" destId="{D6F29C68-D97E-4EE3-A13E-C1F30423EB75}" srcOrd="1" destOrd="0" parTransId="{D8A27BF8-9B21-475A-B0D6-0B318370FE6E}" sibTransId="{F203142A-E8B4-4808-A4E4-C5C998FA5FA4}"/>
    <dgm:cxn modelId="{EF3B70B3-F1C6-4927-AAD6-7A0115BCFC9C}" type="presOf" srcId="{52976B36-1D64-4C26-9E60-932F7E778E91}" destId="{E8738C09-D331-4D0A-A880-75A634AC232F}" srcOrd="0" destOrd="1" presId="urn:microsoft.com/office/officeart/2005/8/layout/chevron2"/>
    <dgm:cxn modelId="{47A7ACC7-486F-4900-8022-9AE6368CD4BD}" type="presParOf" srcId="{50271319-647C-4C49-B690-E0F883B9B0CE}" destId="{BA7C9EED-46FF-42A5-A311-8F3A40741D35}" srcOrd="0" destOrd="0" presId="urn:microsoft.com/office/officeart/2005/8/layout/chevron2"/>
    <dgm:cxn modelId="{2286B1A4-46A8-4CA5-B768-0BE359CA6472}" type="presParOf" srcId="{BA7C9EED-46FF-42A5-A311-8F3A40741D35}" destId="{813DD864-AD1C-403E-8EA5-3E4D00DD5E55}" srcOrd="0" destOrd="0" presId="urn:microsoft.com/office/officeart/2005/8/layout/chevron2"/>
    <dgm:cxn modelId="{CC80F72E-8DDC-47E9-B988-019BF2FD3827}" type="presParOf" srcId="{BA7C9EED-46FF-42A5-A311-8F3A40741D35}" destId="{575C7724-24C3-44F6-B519-35475F449A51}" srcOrd="1" destOrd="0" presId="urn:microsoft.com/office/officeart/2005/8/layout/chevron2"/>
    <dgm:cxn modelId="{2AC597C7-3E6E-46BB-BEE1-6545D194EB22}" type="presParOf" srcId="{50271319-647C-4C49-B690-E0F883B9B0CE}" destId="{5408D3C6-13B4-4941-9C51-FF703856984C}" srcOrd="1" destOrd="0" presId="urn:microsoft.com/office/officeart/2005/8/layout/chevron2"/>
    <dgm:cxn modelId="{542D5F05-1ECB-4096-BD1D-5C9D639C2396}" type="presParOf" srcId="{50271319-647C-4C49-B690-E0F883B9B0CE}" destId="{F1297776-7A7A-4DB7-A0FD-37748F80FD35}" srcOrd="2" destOrd="0" presId="urn:microsoft.com/office/officeart/2005/8/layout/chevron2"/>
    <dgm:cxn modelId="{61D4FE92-7F75-4F0C-A6EF-CEA119CB9141}" type="presParOf" srcId="{F1297776-7A7A-4DB7-A0FD-37748F80FD35}" destId="{120C9129-87B2-4EDA-B9FD-44C12C2F86AC}" srcOrd="0" destOrd="0" presId="urn:microsoft.com/office/officeart/2005/8/layout/chevron2"/>
    <dgm:cxn modelId="{C5700E81-F876-4DDD-8F64-145A026165EE}" type="presParOf" srcId="{F1297776-7A7A-4DB7-A0FD-37748F80FD35}" destId="{772FD34A-3420-4193-88A2-2C5762AD9E4E}" srcOrd="1" destOrd="0" presId="urn:microsoft.com/office/officeart/2005/8/layout/chevron2"/>
    <dgm:cxn modelId="{59507C65-634C-4089-A8F4-CD495C487E58}" type="presParOf" srcId="{50271319-647C-4C49-B690-E0F883B9B0CE}" destId="{2CDDF358-F943-4E82-BC02-AC0F0A313427}" srcOrd="3" destOrd="0" presId="urn:microsoft.com/office/officeart/2005/8/layout/chevron2"/>
    <dgm:cxn modelId="{BB4181C9-A6FD-481A-88AD-EF01D64410A7}" type="presParOf" srcId="{50271319-647C-4C49-B690-E0F883B9B0CE}" destId="{96C9D6DC-97F7-4928-80FC-5CCE44036D2D}" srcOrd="4" destOrd="0" presId="urn:microsoft.com/office/officeart/2005/8/layout/chevron2"/>
    <dgm:cxn modelId="{CB0038E6-726A-4ED3-B3E2-711DA6FA48E5}" type="presParOf" srcId="{96C9D6DC-97F7-4928-80FC-5CCE44036D2D}" destId="{F9488E4C-DD95-48CB-B650-84E5C0E0326E}" srcOrd="0" destOrd="0" presId="urn:microsoft.com/office/officeart/2005/8/layout/chevron2"/>
    <dgm:cxn modelId="{CB9732A3-F140-4AD6-91A2-996B72DAFDBD}" type="presParOf" srcId="{96C9D6DC-97F7-4928-80FC-5CCE44036D2D}" destId="{E8738C09-D331-4D0A-A880-75A634AC232F}"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A1B3C0-2B86-46A4-AF70-495F6555C2CC}">
      <dsp:nvSpPr>
        <dsp:cNvPr id="0" name=""/>
        <dsp:cNvSpPr/>
      </dsp:nvSpPr>
      <dsp:spPr>
        <a:xfrm rot="5400000">
          <a:off x="311254" y="-311254"/>
          <a:ext cx="1373626" cy="1996135"/>
        </a:xfrm>
        <a:prstGeom prst="hexagon">
          <a:avLst>
            <a:gd name="adj" fmla="val 25000"/>
            <a:gd name="vf" fmla="val 11547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de-DE" sz="1600" b="1" kern="1200" dirty="0" smtClean="0">
              <a:solidFill>
                <a:srgbClr val="171143"/>
              </a:solidFill>
            </a:rPr>
            <a:t>Das Verhältnis meiner Eltern zu mir</a:t>
          </a:r>
          <a:endParaRPr lang="de-DE" sz="1600" b="1" kern="1200" dirty="0">
            <a:solidFill>
              <a:srgbClr val="171143"/>
            </a:solidFill>
          </a:endParaRPr>
        </a:p>
      </dsp:txBody>
      <dsp:txXfrm rot="-5400000">
        <a:off x="332689" y="228938"/>
        <a:ext cx="1330757" cy="915750"/>
      </dsp:txXfrm>
    </dsp:sp>
    <dsp:sp modelId="{CF766FD7-377A-4254-A6FF-141B59B331F5}">
      <dsp:nvSpPr>
        <dsp:cNvPr id="0" name=""/>
        <dsp:cNvSpPr/>
      </dsp:nvSpPr>
      <dsp:spPr>
        <a:xfrm>
          <a:off x="4205108" y="358175"/>
          <a:ext cx="1887914" cy="10150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ctr" anchorCtr="0">
          <a:noAutofit/>
        </a:bodyPr>
        <a:lstStyle/>
        <a:p>
          <a:pPr lvl="0" algn="l" defTabSz="1600200">
            <a:lnSpc>
              <a:spcPct val="90000"/>
            </a:lnSpc>
            <a:spcBef>
              <a:spcPct val="0"/>
            </a:spcBef>
            <a:spcAft>
              <a:spcPct val="35000"/>
            </a:spcAft>
          </a:pPr>
          <a:endParaRPr lang="de-DE" sz="3600" kern="1200"/>
        </a:p>
      </dsp:txBody>
      <dsp:txXfrm>
        <a:off x="4205108" y="358175"/>
        <a:ext cx="1887914" cy="1015007"/>
      </dsp:txXfrm>
    </dsp:sp>
    <dsp:sp modelId="{F06C737F-ED86-4B8E-B372-9BB119D97175}">
      <dsp:nvSpPr>
        <dsp:cNvPr id="0" name=""/>
        <dsp:cNvSpPr/>
      </dsp:nvSpPr>
      <dsp:spPr>
        <a:xfrm rot="5400000">
          <a:off x="4451076" y="1489700"/>
          <a:ext cx="1230071" cy="1491262"/>
        </a:xfrm>
        <a:prstGeom prst="hexagon">
          <a:avLst>
            <a:gd name="adj" fmla="val 25000"/>
            <a:gd name="vf" fmla="val 11547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r>
            <a:rPr lang="de-DE" sz="1600" b="1" kern="1200" dirty="0" smtClean="0">
              <a:solidFill>
                <a:srgbClr val="171143"/>
              </a:solidFill>
            </a:rPr>
            <a:t>Meine Freizeit</a:t>
          </a:r>
          <a:endParaRPr lang="de-DE" sz="1600" b="1" kern="1200" dirty="0">
            <a:solidFill>
              <a:srgbClr val="171143"/>
            </a:solidFill>
          </a:endParaRPr>
        </a:p>
      </dsp:txBody>
      <dsp:txXfrm rot="-5400000">
        <a:off x="4569025" y="1825307"/>
        <a:ext cx="994174" cy="820047"/>
      </dsp:txXfrm>
    </dsp:sp>
    <dsp:sp modelId="{4C733999-7356-414E-B3F9-D3FA15219305}">
      <dsp:nvSpPr>
        <dsp:cNvPr id="0" name=""/>
        <dsp:cNvSpPr/>
      </dsp:nvSpPr>
      <dsp:spPr>
        <a:xfrm rot="5400000">
          <a:off x="4473978" y="-81491"/>
          <a:ext cx="1296300" cy="1747319"/>
        </a:xfrm>
        <a:prstGeom prst="hexagon">
          <a:avLst>
            <a:gd name="adj" fmla="val 25000"/>
            <a:gd name="vf" fmla="val 11547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de-DE" sz="1600" b="1" kern="1200" dirty="0" smtClean="0">
              <a:solidFill>
                <a:srgbClr val="171143"/>
              </a:solidFill>
            </a:rPr>
            <a:t>Das Verhältnis meines Hausarztes zu mir</a:t>
          </a:r>
          <a:endParaRPr lang="de-DE" sz="1600" b="1" kern="1200" dirty="0">
            <a:solidFill>
              <a:srgbClr val="171143"/>
            </a:solidFill>
          </a:endParaRPr>
        </a:p>
      </dsp:txBody>
      <dsp:txXfrm rot="-5400000">
        <a:off x="4539689" y="360068"/>
        <a:ext cx="1164879" cy="864200"/>
      </dsp:txXfrm>
    </dsp:sp>
    <dsp:sp modelId="{20CAC7B1-6AE4-4FC7-B85F-AE55E719C39F}">
      <dsp:nvSpPr>
        <dsp:cNvPr id="0" name=""/>
        <dsp:cNvSpPr/>
      </dsp:nvSpPr>
      <dsp:spPr>
        <a:xfrm>
          <a:off x="0" y="1150883"/>
          <a:ext cx="1827014" cy="773182"/>
        </a:xfrm>
        <a:prstGeom prst="rect">
          <a:avLst/>
        </a:prstGeom>
        <a:noFill/>
        <a:ln>
          <a:noFill/>
        </a:ln>
        <a:effectLst/>
      </dsp:spPr>
      <dsp:style>
        <a:lnRef idx="0">
          <a:scrgbClr r="0" g="0" b="0"/>
        </a:lnRef>
        <a:fillRef idx="0">
          <a:scrgbClr r="0" g="0" b="0"/>
        </a:fillRef>
        <a:effectRef idx="0">
          <a:scrgbClr r="0" g="0" b="0"/>
        </a:effectRef>
        <a:fontRef idx="minor"/>
      </dsp:style>
    </dsp:sp>
    <dsp:sp modelId="{5593AA5D-D193-41DA-8982-BB0CA45FCB2F}">
      <dsp:nvSpPr>
        <dsp:cNvPr id="0" name=""/>
        <dsp:cNvSpPr/>
      </dsp:nvSpPr>
      <dsp:spPr>
        <a:xfrm rot="5400000">
          <a:off x="970706" y="2305539"/>
          <a:ext cx="833625" cy="2054961"/>
        </a:xfrm>
        <a:prstGeom prst="hexagon">
          <a:avLst>
            <a:gd name="adj" fmla="val 25000"/>
            <a:gd name="vf" fmla="val 11547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r>
            <a:rPr lang="de-DE" sz="1600" b="1" kern="1200" dirty="0" smtClean="0">
              <a:solidFill>
                <a:srgbClr val="171143"/>
              </a:solidFill>
            </a:rPr>
            <a:t>Meine </a:t>
          </a:r>
          <a:r>
            <a:rPr lang="de-DE" sz="1500" b="1" kern="1200" dirty="0" smtClean="0">
              <a:solidFill>
                <a:srgbClr val="171143"/>
              </a:solidFill>
            </a:rPr>
            <a:t>Konzentrations-fähigkeit</a:t>
          </a:r>
          <a:endParaRPr lang="de-DE" sz="1500" b="1" kern="1200" dirty="0">
            <a:solidFill>
              <a:srgbClr val="171143"/>
            </a:solidFill>
          </a:endParaRPr>
        </a:p>
      </dsp:txBody>
      <dsp:txXfrm rot="-5400000">
        <a:off x="702531" y="3055145"/>
        <a:ext cx="1369974" cy="555750"/>
      </dsp:txXfrm>
    </dsp:sp>
    <dsp:sp modelId="{9F50F720-5C92-4451-A666-0FFE221005FF}">
      <dsp:nvSpPr>
        <dsp:cNvPr id="0" name=""/>
        <dsp:cNvSpPr/>
      </dsp:nvSpPr>
      <dsp:spPr>
        <a:xfrm rot="5400000">
          <a:off x="2565739" y="-22300"/>
          <a:ext cx="1092808" cy="2103823"/>
        </a:xfrm>
        <a:prstGeom prst="hexagon">
          <a:avLst>
            <a:gd name="adj" fmla="val 25000"/>
            <a:gd name="vf" fmla="val 11547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de-DE" sz="1600" b="1" kern="1200" dirty="0" smtClean="0">
              <a:solidFill>
                <a:srgbClr val="171143"/>
              </a:solidFill>
            </a:rPr>
            <a:t>das Verhältnis meiner Lehrer zu mir</a:t>
          </a:r>
          <a:endParaRPr lang="de-DE" sz="1600" b="1" kern="1200" dirty="0">
            <a:solidFill>
              <a:srgbClr val="171143"/>
            </a:solidFill>
          </a:endParaRPr>
        </a:p>
      </dsp:txBody>
      <dsp:txXfrm rot="-5400000">
        <a:off x="2410869" y="665342"/>
        <a:ext cx="1402549" cy="728538"/>
      </dsp:txXfrm>
    </dsp:sp>
    <dsp:sp modelId="{6AAFC0A3-A82D-42E0-ACD0-DBC6C9EEDD54}">
      <dsp:nvSpPr>
        <dsp:cNvPr id="0" name=""/>
        <dsp:cNvSpPr/>
      </dsp:nvSpPr>
      <dsp:spPr>
        <a:xfrm>
          <a:off x="2335153" y="2847643"/>
          <a:ext cx="3791781" cy="13003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de-DE" sz="2400" kern="1200" dirty="0" smtClean="0"/>
            <a:t> </a:t>
          </a:r>
          <a:r>
            <a:rPr lang="de-DE" sz="2400" b="1" kern="1200" dirty="0" smtClean="0">
              <a:solidFill>
                <a:srgbClr val="171143"/>
              </a:solidFill>
            </a:rPr>
            <a:t>mein unbeschwertes              Leben</a:t>
          </a:r>
          <a:endParaRPr lang="de-DE" sz="2400" b="1" kern="1200" dirty="0">
            <a:solidFill>
              <a:srgbClr val="171143"/>
            </a:solidFill>
          </a:endParaRPr>
        </a:p>
      </dsp:txBody>
      <dsp:txXfrm>
        <a:off x="2335153" y="2847643"/>
        <a:ext cx="3791781" cy="1300367"/>
      </dsp:txXfrm>
    </dsp:sp>
    <dsp:sp modelId="{B7D651A1-840E-4EF5-A051-99C18A625E7A}">
      <dsp:nvSpPr>
        <dsp:cNvPr id="0" name=""/>
        <dsp:cNvSpPr/>
      </dsp:nvSpPr>
      <dsp:spPr>
        <a:xfrm rot="5400000">
          <a:off x="1341776" y="566316"/>
          <a:ext cx="1039858" cy="3435385"/>
        </a:xfrm>
        <a:prstGeom prst="hexagon">
          <a:avLst>
            <a:gd name="adj" fmla="val 25000"/>
            <a:gd name="vf" fmla="val 11547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r>
            <a:rPr lang="de-DE" sz="1600" b="1" kern="1200" dirty="0" smtClean="0">
              <a:solidFill>
                <a:srgbClr val="171143"/>
              </a:solidFill>
            </a:rPr>
            <a:t>Regelmäßiges Leben und Tabletteneinnahme</a:t>
          </a:r>
          <a:endParaRPr lang="de-DE" sz="1600" b="1" kern="1200" dirty="0">
            <a:solidFill>
              <a:srgbClr val="171143"/>
            </a:solidFill>
          </a:endParaRPr>
        </a:p>
      </dsp:txBody>
      <dsp:txXfrm rot="-5400000">
        <a:off x="716577" y="1937389"/>
        <a:ext cx="2290257" cy="69323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3DD864-AD1C-403E-8EA5-3E4D00DD5E55}">
      <dsp:nvSpPr>
        <dsp:cNvPr id="0" name=""/>
        <dsp:cNvSpPr/>
      </dsp:nvSpPr>
      <dsp:spPr>
        <a:xfrm rot="5400000">
          <a:off x="-211724" y="223388"/>
          <a:ext cx="1411495" cy="988046"/>
        </a:xfrm>
        <a:prstGeom prst="chevron">
          <a:avLst/>
        </a:prstGeom>
        <a:solidFill>
          <a:schemeClr val="accent1">
            <a:hueOff val="0"/>
            <a:satOff val="0"/>
            <a:lumOff val="0"/>
            <a:alphaOff val="0"/>
          </a:schemeClr>
        </a:solidFill>
        <a:ln w="15875" cap="flat"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a:lnSpc>
              <a:spcPct val="90000"/>
            </a:lnSpc>
            <a:spcBef>
              <a:spcPct val="0"/>
            </a:spcBef>
            <a:spcAft>
              <a:spcPct val="35000"/>
            </a:spcAft>
          </a:pPr>
          <a:r>
            <a:rPr lang="de-DE" sz="2700" kern="1200" dirty="0" smtClean="0"/>
            <a:t>14-20</a:t>
          </a:r>
          <a:endParaRPr lang="de-DE" sz="2700" kern="1200" dirty="0"/>
        </a:p>
      </dsp:txBody>
      <dsp:txXfrm rot="-5400000">
        <a:off x="1" y="505686"/>
        <a:ext cx="988046" cy="423449"/>
      </dsp:txXfrm>
    </dsp:sp>
    <dsp:sp modelId="{575C7724-24C3-44F6-B519-35475F449A51}">
      <dsp:nvSpPr>
        <dsp:cNvPr id="0" name=""/>
        <dsp:cNvSpPr/>
      </dsp:nvSpPr>
      <dsp:spPr>
        <a:xfrm rot="5400000">
          <a:off x="3083287" y="-2083576"/>
          <a:ext cx="917471" cy="5107953"/>
        </a:xfrm>
        <a:prstGeom prst="round2SameRect">
          <a:avLst/>
        </a:prstGeom>
        <a:solidFill>
          <a:schemeClr val="lt1">
            <a:alpha val="90000"/>
            <a:hueOff val="0"/>
            <a:satOff val="0"/>
            <a:lumOff val="0"/>
            <a:alphaOff val="0"/>
          </a:schemeClr>
        </a:solidFill>
        <a:ln w="15875" cap="flat"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dsp:style>
      <dsp:txBody>
        <a:bodyPr spcFirstLastPara="0" vert="horz" wrap="square" lIns="135128" tIns="12065" rIns="12065" bIns="12065" numCol="1" spcCol="1270" anchor="ctr" anchorCtr="0">
          <a:noAutofit/>
        </a:bodyPr>
        <a:lstStyle/>
        <a:p>
          <a:pPr marL="171450" lvl="1" indent="-171450" algn="l" defTabSz="844550">
            <a:lnSpc>
              <a:spcPct val="90000"/>
            </a:lnSpc>
            <a:spcBef>
              <a:spcPct val="0"/>
            </a:spcBef>
            <a:spcAft>
              <a:spcPct val="15000"/>
            </a:spcAft>
            <a:buChar char="••"/>
          </a:pPr>
          <a:r>
            <a:rPr lang="de-DE" sz="1900" kern="1200" dirty="0" smtClean="0"/>
            <a:t>Schulausbildung mit Abschluss Abitur</a:t>
          </a:r>
          <a:endParaRPr lang="de-DE" sz="1900" kern="1200" dirty="0"/>
        </a:p>
        <a:p>
          <a:pPr marL="171450" lvl="1" indent="-171450" algn="l" defTabSz="844550">
            <a:lnSpc>
              <a:spcPct val="90000"/>
            </a:lnSpc>
            <a:spcBef>
              <a:spcPct val="0"/>
            </a:spcBef>
            <a:spcAft>
              <a:spcPct val="15000"/>
            </a:spcAft>
            <a:buChar char="••"/>
          </a:pPr>
          <a:r>
            <a:rPr lang="de-DE" sz="1900" kern="1200" dirty="0" smtClean="0"/>
            <a:t>Berufsabschluss Wirtschaftskauffrau</a:t>
          </a:r>
          <a:endParaRPr lang="de-DE" sz="1900" kern="1200" dirty="0"/>
        </a:p>
      </dsp:txBody>
      <dsp:txXfrm rot="-5400000">
        <a:off x="988047" y="56451"/>
        <a:ext cx="5063166" cy="827897"/>
      </dsp:txXfrm>
    </dsp:sp>
    <dsp:sp modelId="{120C9129-87B2-4EDA-B9FD-44C12C2F86AC}">
      <dsp:nvSpPr>
        <dsp:cNvPr id="0" name=""/>
        <dsp:cNvSpPr/>
      </dsp:nvSpPr>
      <dsp:spPr>
        <a:xfrm rot="5400000">
          <a:off x="-211724" y="1627120"/>
          <a:ext cx="1411495" cy="988046"/>
        </a:xfrm>
        <a:prstGeom prst="chevron">
          <a:avLst/>
        </a:prstGeom>
        <a:solidFill>
          <a:schemeClr val="accent1">
            <a:hueOff val="0"/>
            <a:satOff val="0"/>
            <a:lumOff val="0"/>
            <a:alphaOff val="0"/>
          </a:schemeClr>
        </a:solidFill>
        <a:ln w="15875" cap="flat"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a:lnSpc>
              <a:spcPct val="90000"/>
            </a:lnSpc>
            <a:spcBef>
              <a:spcPct val="0"/>
            </a:spcBef>
            <a:spcAft>
              <a:spcPct val="35000"/>
            </a:spcAft>
          </a:pPr>
          <a:r>
            <a:rPr lang="de-DE" sz="2700" kern="1200" dirty="0" smtClean="0"/>
            <a:t>20-26</a:t>
          </a:r>
          <a:endParaRPr lang="de-DE" sz="2700" kern="1200" dirty="0"/>
        </a:p>
      </dsp:txBody>
      <dsp:txXfrm rot="-5400000">
        <a:off x="1" y="1909418"/>
        <a:ext cx="988046" cy="423449"/>
      </dsp:txXfrm>
    </dsp:sp>
    <dsp:sp modelId="{772FD34A-3420-4193-88A2-2C5762AD9E4E}">
      <dsp:nvSpPr>
        <dsp:cNvPr id="0" name=""/>
        <dsp:cNvSpPr/>
      </dsp:nvSpPr>
      <dsp:spPr>
        <a:xfrm rot="5400000">
          <a:off x="2904999" y="-679844"/>
          <a:ext cx="1274047" cy="5107953"/>
        </a:xfrm>
        <a:prstGeom prst="round2SameRect">
          <a:avLst/>
        </a:prstGeom>
        <a:solidFill>
          <a:schemeClr val="lt1">
            <a:alpha val="90000"/>
            <a:hueOff val="0"/>
            <a:satOff val="0"/>
            <a:lumOff val="0"/>
            <a:alphaOff val="0"/>
          </a:schemeClr>
        </a:solidFill>
        <a:ln w="15875" cap="flat"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dsp:style>
      <dsp:txBody>
        <a:bodyPr spcFirstLastPara="0" vert="horz" wrap="square" lIns="135128" tIns="12065" rIns="12065" bIns="12065" numCol="1" spcCol="1270" anchor="ctr" anchorCtr="0">
          <a:noAutofit/>
        </a:bodyPr>
        <a:lstStyle/>
        <a:p>
          <a:pPr marL="171450" lvl="1" indent="-171450" algn="l" defTabSz="844550">
            <a:lnSpc>
              <a:spcPct val="90000"/>
            </a:lnSpc>
            <a:spcBef>
              <a:spcPct val="0"/>
            </a:spcBef>
            <a:spcAft>
              <a:spcPct val="15000"/>
            </a:spcAft>
            <a:buChar char="••"/>
          </a:pPr>
          <a:r>
            <a:rPr lang="de-DE" sz="1900" kern="1200" dirty="0" smtClean="0"/>
            <a:t>Familiengründung-Hochzeit/1.Kind</a:t>
          </a:r>
          <a:endParaRPr lang="de-DE" sz="1900" kern="1200" dirty="0"/>
        </a:p>
        <a:p>
          <a:pPr marL="171450" lvl="1" indent="-171450" algn="l" defTabSz="844550">
            <a:lnSpc>
              <a:spcPct val="90000"/>
            </a:lnSpc>
            <a:spcBef>
              <a:spcPct val="0"/>
            </a:spcBef>
            <a:spcAft>
              <a:spcPct val="15000"/>
            </a:spcAft>
            <a:buChar char="••"/>
          </a:pPr>
          <a:r>
            <a:rPr lang="de-DE" sz="1900" kern="1200" dirty="0" smtClean="0"/>
            <a:t>Vollzeitbeschäftigung/berufsbegleitendes Studium und Abschluss für Verwaltungs- und Staatsrecht/2. Kind </a:t>
          </a:r>
          <a:endParaRPr lang="de-DE" sz="1900" kern="1200" dirty="0"/>
        </a:p>
      </dsp:txBody>
      <dsp:txXfrm rot="-5400000">
        <a:off x="988046" y="1299303"/>
        <a:ext cx="5045759" cy="1149659"/>
      </dsp:txXfrm>
    </dsp:sp>
    <dsp:sp modelId="{F9488E4C-DD95-48CB-B650-84E5C0E0326E}">
      <dsp:nvSpPr>
        <dsp:cNvPr id="0" name=""/>
        <dsp:cNvSpPr/>
      </dsp:nvSpPr>
      <dsp:spPr>
        <a:xfrm rot="5400000">
          <a:off x="-211724" y="2852565"/>
          <a:ext cx="1411495" cy="988046"/>
        </a:xfrm>
        <a:prstGeom prst="chevron">
          <a:avLst/>
        </a:prstGeom>
        <a:solidFill>
          <a:schemeClr val="accent1">
            <a:hueOff val="0"/>
            <a:satOff val="0"/>
            <a:lumOff val="0"/>
            <a:alphaOff val="0"/>
          </a:schemeClr>
        </a:solidFill>
        <a:ln w="15875" cap="flat"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a:lnSpc>
              <a:spcPct val="90000"/>
            </a:lnSpc>
            <a:spcBef>
              <a:spcPct val="0"/>
            </a:spcBef>
            <a:spcAft>
              <a:spcPct val="35000"/>
            </a:spcAft>
          </a:pPr>
          <a:r>
            <a:rPr lang="de-DE" sz="2700" kern="1200" dirty="0" smtClean="0"/>
            <a:t>27-33</a:t>
          </a:r>
          <a:endParaRPr lang="de-DE" sz="2700" kern="1200" dirty="0"/>
        </a:p>
      </dsp:txBody>
      <dsp:txXfrm rot="-5400000">
        <a:off x="1" y="3134863"/>
        <a:ext cx="988046" cy="423449"/>
      </dsp:txXfrm>
    </dsp:sp>
    <dsp:sp modelId="{E8738C09-D331-4D0A-A880-75A634AC232F}">
      <dsp:nvSpPr>
        <dsp:cNvPr id="0" name=""/>
        <dsp:cNvSpPr/>
      </dsp:nvSpPr>
      <dsp:spPr>
        <a:xfrm rot="5400000">
          <a:off x="3083287" y="545600"/>
          <a:ext cx="917471" cy="5107953"/>
        </a:xfrm>
        <a:prstGeom prst="round2SameRect">
          <a:avLst/>
        </a:prstGeom>
        <a:solidFill>
          <a:schemeClr val="lt1">
            <a:alpha val="90000"/>
            <a:hueOff val="0"/>
            <a:satOff val="0"/>
            <a:lumOff val="0"/>
            <a:alphaOff val="0"/>
          </a:schemeClr>
        </a:solidFill>
        <a:ln w="15875" cap="flat"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dsp:style>
      <dsp:txBody>
        <a:bodyPr spcFirstLastPara="0" vert="horz" wrap="square" lIns="135128" tIns="12065" rIns="12065" bIns="12065" numCol="1" spcCol="1270" anchor="ctr" anchorCtr="0">
          <a:noAutofit/>
        </a:bodyPr>
        <a:lstStyle/>
        <a:p>
          <a:pPr marL="171450" lvl="1" indent="-171450" algn="l" defTabSz="844550">
            <a:lnSpc>
              <a:spcPct val="90000"/>
            </a:lnSpc>
            <a:spcBef>
              <a:spcPct val="0"/>
            </a:spcBef>
            <a:spcAft>
              <a:spcPct val="15000"/>
            </a:spcAft>
            <a:buChar char="••"/>
          </a:pPr>
          <a:r>
            <a:rPr lang="de-DE" sz="1900" kern="1200" dirty="0" smtClean="0"/>
            <a:t>2. Heirat</a:t>
          </a:r>
          <a:endParaRPr lang="de-DE" sz="1900" kern="1200" dirty="0"/>
        </a:p>
        <a:p>
          <a:pPr marL="171450" lvl="1" indent="-171450" algn="l" defTabSz="844550">
            <a:lnSpc>
              <a:spcPct val="90000"/>
            </a:lnSpc>
            <a:spcBef>
              <a:spcPct val="0"/>
            </a:spcBef>
            <a:spcAft>
              <a:spcPct val="15000"/>
            </a:spcAft>
            <a:buChar char="••"/>
          </a:pPr>
          <a:r>
            <a:rPr lang="de-DE" sz="1900" kern="1200" dirty="0" smtClean="0"/>
            <a:t>Vollzeitbeschäftigung im </a:t>
          </a:r>
          <a:r>
            <a:rPr lang="de-DE" sz="1900" kern="1200" smtClean="0"/>
            <a:t>öffentlichen </a:t>
          </a:r>
          <a:r>
            <a:rPr lang="de-DE" sz="1900" kern="1200" smtClean="0"/>
            <a:t>Dienst/ 3. Kind</a:t>
          </a:r>
          <a:endParaRPr lang="de-DE" sz="1900" kern="1200" dirty="0"/>
        </a:p>
      </dsp:txBody>
      <dsp:txXfrm rot="-5400000">
        <a:off x="988047" y="2685628"/>
        <a:ext cx="5063166" cy="82789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3DD864-AD1C-403E-8EA5-3E4D00DD5E55}">
      <dsp:nvSpPr>
        <dsp:cNvPr id="0" name=""/>
        <dsp:cNvSpPr/>
      </dsp:nvSpPr>
      <dsp:spPr>
        <a:xfrm rot="5400000">
          <a:off x="-211724" y="223388"/>
          <a:ext cx="1411495" cy="988046"/>
        </a:xfrm>
        <a:prstGeom prst="chevron">
          <a:avLst/>
        </a:prstGeom>
        <a:solidFill>
          <a:schemeClr val="accent1">
            <a:hueOff val="0"/>
            <a:satOff val="0"/>
            <a:lumOff val="0"/>
            <a:alphaOff val="0"/>
          </a:schemeClr>
        </a:solidFill>
        <a:ln w="15875" cap="flat"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a:lnSpc>
              <a:spcPct val="90000"/>
            </a:lnSpc>
            <a:spcBef>
              <a:spcPct val="0"/>
            </a:spcBef>
            <a:spcAft>
              <a:spcPct val="35000"/>
            </a:spcAft>
          </a:pPr>
          <a:r>
            <a:rPr lang="de-DE" sz="2700" kern="1200" dirty="0" smtClean="0"/>
            <a:t>1990</a:t>
          </a:r>
          <a:endParaRPr lang="de-DE" sz="2700" kern="1200" dirty="0"/>
        </a:p>
      </dsp:txBody>
      <dsp:txXfrm rot="-5400000">
        <a:off x="1" y="505686"/>
        <a:ext cx="988046" cy="423449"/>
      </dsp:txXfrm>
    </dsp:sp>
    <dsp:sp modelId="{575C7724-24C3-44F6-B519-35475F449A51}">
      <dsp:nvSpPr>
        <dsp:cNvPr id="0" name=""/>
        <dsp:cNvSpPr/>
      </dsp:nvSpPr>
      <dsp:spPr>
        <a:xfrm rot="5400000">
          <a:off x="3083287" y="-2083576"/>
          <a:ext cx="917471" cy="5107953"/>
        </a:xfrm>
        <a:prstGeom prst="round2SameRect">
          <a:avLst/>
        </a:prstGeom>
        <a:solidFill>
          <a:schemeClr val="lt1">
            <a:alpha val="90000"/>
            <a:hueOff val="0"/>
            <a:satOff val="0"/>
            <a:lumOff val="0"/>
            <a:alphaOff val="0"/>
          </a:schemeClr>
        </a:solidFill>
        <a:ln w="15875" cap="flat"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dsp:style>
      <dsp:txBody>
        <a:bodyPr spcFirstLastPara="0" vert="horz" wrap="square" lIns="135128" tIns="12065" rIns="12065" bIns="12065" numCol="1" spcCol="1270" anchor="ctr" anchorCtr="0">
          <a:noAutofit/>
        </a:bodyPr>
        <a:lstStyle/>
        <a:p>
          <a:pPr marL="171450" lvl="1" indent="-171450" algn="l" defTabSz="844550">
            <a:lnSpc>
              <a:spcPct val="90000"/>
            </a:lnSpc>
            <a:spcBef>
              <a:spcPct val="0"/>
            </a:spcBef>
            <a:spcAft>
              <a:spcPct val="15000"/>
            </a:spcAft>
            <a:buChar char="••"/>
          </a:pPr>
          <a:r>
            <a:rPr lang="de-DE" sz="1900" b="1" kern="1200" dirty="0" smtClean="0"/>
            <a:t>Wende ! Ost- und Westdeutschland wurden eine Bundesrepublik.</a:t>
          </a:r>
          <a:endParaRPr lang="de-DE" sz="1900" b="1" kern="1200" dirty="0"/>
        </a:p>
      </dsp:txBody>
      <dsp:txXfrm rot="-5400000">
        <a:off x="988047" y="56451"/>
        <a:ext cx="5063166" cy="827897"/>
      </dsp:txXfrm>
    </dsp:sp>
    <dsp:sp modelId="{120C9129-87B2-4EDA-B9FD-44C12C2F86AC}">
      <dsp:nvSpPr>
        <dsp:cNvPr id="0" name=""/>
        <dsp:cNvSpPr/>
      </dsp:nvSpPr>
      <dsp:spPr>
        <a:xfrm rot="5400000">
          <a:off x="-211724" y="1627120"/>
          <a:ext cx="1411495" cy="988046"/>
        </a:xfrm>
        <a:prstGeom prst="chevron">
          <a:avLst/>
        </a:prstGeom>
        <a:solidFill>
          <a:schemeClr val="accent1">
            <a:hueOff val="0"/>
            <a:satOff val="0"/>
            <a:lumOff val="0"/>
            <a:alphaOff val="0"/>
          </a:schemeClr>
        </a:solidFill>
        <a:ln w="15875" cap="flat"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a:lnSpc>
              <a:spcPct val="90000"/>
            </a:lnSpc>
            <a:spcBef>
              <a:spcPct val="0"/>
            </a:spcBef>
            <a:spcAft>
              <a:spcPct val="35000"/>
            </a:spcAft>
          </a:pPr>
          <a:r>
            <a:rPr lang="de-DE" sz="2700" kern="1200" dirty="0" smtClean="0"/>
            <a:t>…</a:t>
          </a:r>
          <a:endParaRPr lang="de-DE" sz="2700" kern="1200" dirty="0"/>
        </a:p>
      </dsp:txBody>
      <dsp:txXfrm rot="-5400000">
        <a:off x="1" y="1909418"/>
        <a:ext cx="988046" cy="423449"/>
      </dsp:txXfrm>
    </dsp:sp>
    <dsp:sp modelId="{772FD34A-3420-4193-88A2-2C5762AD9E4E}">
      <dsp:nvSpPr>
        <dsp:cNvPr id="0" name=""/>
        <dsp:cNvSpPr/>
      </dsp:nvSpPr>
      <dsp:spPr>
        <a:xfrm rot="5400000">
          <a:off x="2904999" y="-679844"/>
          <a:ext cx="1274047" cy="5107953"/>
        </a:xfrm>
        <a:prstGeom prst="round2SameRect">
          <a:avLst/>
        </a:prstGeom>
        <a:solidFill>
          <a:schemeClr val="lt1">
            <a:alpha val="90000"/>
            <a:hueOff val="0"/>
            <a:satOff val="0"/>
            <a:lumOff val="0"/>
            <a:alphaOff val="0"/>
          </a:schemeClr>
        </a:solidFill>
        <a:ln w="15875" cap="flat"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dsp:style>
      <dsp:txBody>
        <a:bodyPr spcFirstLastPara="0" vert="horz" wrap="square" lIns="135128" tIns="12065" rIns="12065" bIns="12065" numCol="1" spcCol="1270" anchor="ctr" anchorCtr="0">
          <a:noAutofit/>
        </a:bodyPr>
        <a:lstStyle/>
        <a:p>
          <a:pPr marL="171450" lvl="1" indent="-171450" algn="l" defTabSz="844550">
            <a:lnSpc>
              <a:spcPct val="90000"/>
            </a:lnSpc>
            <a:spcBef>
              <a:spcPct val="0"/>
            </a:spcBef>
            <a:spcAft>
              <a:spcPct val="15000"/>
            </a:spcAft>
            <a:buChar char="••"/>
          </a:pPr>
          <a:r>
            <a:rPr lang="de-DE" sz="1900" b="1" kern="1200" dirty="0" smtClean="0"/>
            <a:t>4. Kind</a:t>
          </a:r>
          <a:endParaRPr lang="de-DE" sz="1900" b="1" kern="1200" dirty="0"/>
        </a:p>
        <a:p>
          <a:pPr marL="171450" lvl="1" indent="-171450" algn="l" defTabSz="844550">
            <a:lnSpc>
              <a:spcPct val="90000"/>
            </a:lnSpc>
            <a:spcBef>
              <a:spcPct val="0"/>
            </a:spcBef>
            <a:spcAft>
              <a:spcPct val="15000"/>
            </a:spcAft>
            <a:buChar char="••"/>
          </a:pPr>
          <a:r>
            <a:rPr lang="de-DE" sz="1900" b="1" kern="1200" dirty="0" smtClean="0"/>
            <a:t>Anzahl der Grand mal Anfälle häufen sich</a:t>
          </a:r>
          <a:endParaRPr lang="de-DE" sz="1900" b="1" kern="1200" dirty="0"/>
        </a:p>
        <a:p>
          <a:pPr marL="171450" lvl="1" indent="-171450" algn="l" defTabSz="844550">
            <a:lnSpc>
              <a:spcPct val="90000"/>
            </a:lnSpc>
            <a:spcBef>
              <a:spcPct val="0"/>
            </a:spcBef>
            <a:spcAft>
              <a:spcPct val="15000"/>
            </a:spcAft>
            <a:buChar char="••"/>
          </a:pPr>
          <a:r>
            <a:rPr lang="de-DE" sz="1900" b="1" kern="1200" dirty="0" smtClean="0"/>
            <a:t> Suche nach einem erfahrenen Neurologen</a:t>
          </a:r>
          <a:endParaRPr lang="de-DE" sz="1900" b="1" kern="1200" dirty="0"/>
        </a:p>
      </dsp:txBody>
      <dsp:txXfrm rot="-5400000">
        <a:off x="988046" y="1299303"/>
        <a:ext cx="5045759" cy="1149659"/>
      </dsp:txXfrm>
    </dsp:sp>
    <dsp:sp modelId="{F9488E4C-DD95-48CB-B650-84E5C0E0326E}">
      <dsp:nvSpPr>
        <dsp:cNvPr id="0" name=""/>
        <dsp:cNvSpPr/>
      </dsp:nvSpPr>
      <dsp:spPr>
        <a:xfrm rot="5400000">
          <a:off x="-211724" y="2852565"/>
          <a:ext cx="1411495" cy="988046"/>
        </a:xfrm>
        <a:prstGeom prst="chevron">
          <a:avLst/>
        </a:prstGeom>
        <a:solidFill>
          <a:schemeClr val="accent1">
            <a:hueOff val="0"/>
            <a:satOff val="0"/>
            <a:lumOff val="0"/>
            <a:alphaOff val="0"/>
          </a:schemeClr>
        </a:solidFill>
        <a:ln w="15875" cap="flat"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a:lnSpc>
              <a:spcPct val="90000"/>
            </a:lnSpc>
            <a:spcBef>
              <a:spcPct val="0"/>
            </a:spcBef>
            <a:spcAft>
              <a:spcPct val="35000"/>
            </a:spcAft>
          </a:pPr>
          <a:r>
            <a:rPr lang="de-DE" sz="2700" kern="1200" dirty="0" smtClean="0"/>
            <a:t>…</a:t>
          </a:r>
          <a:endParaRPr lang="de-DE" sz="2700" kern="1200" dirty="0"/>
        </a:p>
      </dsp:txBody>
      <dsp:txXfrm rot="-5400000">
        <a:off x="1" y="3134863"/>
        <a:ext cx="988046" cy="423449"/>
      </dsp:txXfrm>
    </dsp:sp>
    <dsp:sp modelId="{E8738C09-D331-4D0A-A880-75A634AC232F}">
      <dsp:nvSpPr>
        <dsp:cNvPr id="0" name=""/>
        <dsp:cNvSpPr/>
      </dsp:nvSpPr>
      <dsp:spPr>
        <a:xfrm rot="5400000">
          <a:off x="3083287" y="545600"/>
          <a:ext cx="917471" cy="5107953"/>
        </a:xfrm>
        <a:prstGeom prst="round2SameRect">
          <a:avLst/>
        </a:prstGeom>
        <a:solidFill>
          <a:schemeClr val="lt1">
            <a:alpha val="90000"/>
            <a:hueOff val="0"/>
            <a:satOff val="0"/>
            <a:lumOff val="0"/>
            <a:alphaOff val="0"/>
          </a:schemeClr>
        </a:solidFill>
        <a:ln w="15875" cap="flat"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dsp:style>
      <dsp:txBody>
        <a:bodyPr spcFirstLastPara="0" vert="horz" wrap="square" lIns="135128" tIns="12065" rIns="12065" bIns="12065" numCol="1" spcCol="1270" anchor="ctr" anchorCtr="0">
          <a:noAutofit/>
        </a:bodyPr>
        <a:lstStyle/>
        <a:p>
          <a:pPr marL="171450" lvl="1" indent="-171450" algn="l" defTabSz="844550">
            <a:lnSpc>
              <a:spcPct val="90000"/>
            </a:lnSpc>
            <a:spcBef>
              <a:spcPct val="0"/>
            </a:spcBef>
            <a:spcAft>
              <a:spcPct val="15000"/>
            </a:spcAft>
            <a:buChar char="••"/>
          </a:pPr>
          <a:r>
            <a:rPr lang="de-DE" sz="1900" b="1" kern="1200" dirty="0" smtClean="0"/>
            <a:t>Neue Medikamente</a:t>
          </a:r>
          <a:endParaRPr lang="de-DE" sz="1900" b="1" kern="1200" dirty="0"/>
        </a:p>
        <a:p>
          <a:pPr marL="171450" lvl="1" indent="-171450" algn="l" defTabSz="844550">
            <a:lnSpc>
              <a:spcPct val="90000"/>
            </a:lnSpc>
            <a:spcBef>
              <a:spcPct val="0"/>
            </a:spcBef>
            <a:spcAft>
              <a:spcPct val="15000"/>
            </a:spcAft>
            <a:buChar char="••"/>
          </a:pPr>
          <a:r>
            <a:rPr lang="de-DE" sz="1900" b="1" kern="1200" dirty="0" smtClean="0"/>
            <a:t>Erwerb ersten Wissens um die Krankheit Epilepsie und um die Selbsthilfe</a:t>
          </a:r>
          <a:endParaRPr lang="de-DE" sz="1900" b="1" kern="1200" dirty="0"/>
        </a:p>
      </dsp:txBody>
      <dsp:txXfrm rot="-5400000">
        <a:off x="988047" y="2685628"/>
        <a:ext cx="5063166" cy="827897"/>
      </dsp:txXfrm>
    </dsp:sp>
  </dsp:spTree>
</dsp:drawing>
</file>

<file path=ppt/diagrams/layout1.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4162DAD-2F5D-433B-A8B1-758C70EF3BAE}" type="datetimeFigureOut">
              <a:rPr lang="de-DE" smtClean="0"/>
              <a:t>16.05.2016</a:t>
            </a:fld>
            <a:endParaRPr lang="de-DE"/>
          </a:p>
        </p:txBody>
      </p:sp>
      <p:sp>
        <p:nvSpPr>
          <p:cNvPr id="4" name="Fußzeilenplatzhalt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52533AE-C2E7-4F75-8CC5-CAB5D3119E70}" type="slidenum">
              <a:rPr lang="de-DE" smtClean="0"/>
              <a:t>‹Nr.›</a:t>
            </a:fld>
            <a:endParaRPr lang="de-DE"/>
          </a:p>
        </p:txBody>
      </p:sp>
    </p:spTree>
    <p:extLst>
      <p:ext uri="{BB962C8B-B14F-4D97-AF65-F5344CB8AC3E}">
        <p14:creationId xmlns:p14="http://schemas.microsoft.com/office/powerpoint/2010/main" val="17570765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49BC588-19D5-4051-A472-377F890790E0}" type="datetimeFigureOut">
              <a:rPr lang="de-DE" smtClean="0"/>
              <a:t>16.05.2016</a:t>
            </a:fld>
            <a:endParaRPr lang="de-DE"/>
          </a:p>
        </p:txBody>
      </p:sp>
      <p:sp>
        <p:nvSpPr>
          <p:cNvPr id="4" name="Folienbildplatzhalt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FB83176-1C68-4818-8CF9-92D322EAF40B}" type="slidenum">
              <a:rPr lang="de-DE" smtClean="0"/>
              <a:t>‹Nr.›</a:t>
            </a:fld>
            <a:endParaRPr lang="de-DE"/>
          </a:p>
        </p:txBody>
      </p:sp>
    </p:spTree>
    <p:extLst>
      <p:ext uri="{BB962C8B-B14F-4D97-AF65-F5344CB8AC3E}">
        <p14:creationId xmlns:p14="http://schemas.microsoft.com/office/powerpoint/2010/main" val="38970527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7FB83176-1C68-4818-8CF9-92D322EAF40B}" type="slidenum">
              <a:rPr lang="de-DE" smtClean="0"/>
              <a:t>3</a:t>
            </a:fld>
            <a:endParaRPr lang="de-DE"/>
          </a:p>
        </p:txBody>
      </p:sp>
    </p:spTree>
    <p:extLst>
      <p:ext uri="{BB962C8B-B14F-4D97-AF65-F5344CB8AC3E}">
        <p14:creationId xmlns:p14="http://schemas.microsoft.com/office/powerpoint/2010/main" val="38535013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7FB83176-1C68-4818-8CF9-92D322EAF40B}" type="slidenum">
              <a:rPr lang="de-DE" smtClean="0"/>
              <a:t>8</a:t>
            </a:fld>
            <a:endParaRPr lang="de-DE"/>
          </a:p>
        </p:txBody>
      </p:sp>
    </p:spTree>
    <p:extLst>
      <p:ext uri="{BB962C8B-B14F-4D97-AF65-F5344CB8AC3E}">
        <p14:creationId xmlns:p14="http://schemas.microsoft.com/office/powerpoint/2010/main" val="29260249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7FB83176-1C68-4818-8CF9-92D322EAF40B}" type="slidenum">
              <a:rPr lang="de-DE" smtClean="0"/>
              <a:t>10</a:t>
            </a:fld>
            <a:endParaRPr lang="de-DE"/>
          </a:p>
        </p:txBody>
      </p:sp>
    </p:spTree>
    <p:extLst>
      <p:ext uri="{BB962C8B-B14F-4D97-AF65-F5344CB8AC3E}">
        <p14:creationId xmlns:p14="http://schemas.microsoft.com/office/powerpoint/2010/main" val="29260249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8" name="Titel 7"/>
          <p:cNvSpPr>
            <a:spLocks noGrp="1"/>
          </p:cNvSpPr>
          <p:nvPr>
            <p:ph type="ctrTitle"/>
          </p:nvPr>
        </p:nvSpPr>
        <p:spPr>
          <a:xfrm>
            <a:off x="422030" y="1028700"/>
            <a:ext cx="8229600" cy="13716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de-DE" smtClean="0"/>
              <a:t>Titelmasterformat durch Klicken bearbeiten</a:t>
            </a:r>
            <a:endParaRPr kumimoji="0" lang="en-US"/>
          </a:p>
        </p:txBody>
      </p:sp>
      <p:sp>
        <p:nvSpPr>
          <p:cNvPr id="28" name="Datumsplatzhalter 27"/>
          <p:cNvSpPr>
            <a:spLocks noGrp="1"/>
          </p:cNvSpPr>
          <p:nvPr>
            <p:ph type="dt" sz="half" idx="10"/>
          </p:nvPr>
        </p:nvSpPr>
        <p:spPr/>
        <p:txBody>
          <a:bodyPr/>
          <a:lstStyle/>
          <a:p>
            <a:fld id="{33AF6D0E-7627-49EC-83FC-41EC90AC87EE}" type="datetimeFigureOut">
              <a:rPr lang="de-DE" smtClean="0"/>
              <a:t>16.05.2016</a:t>
            </a:fld>
            <a:endParaRPr lang="de-DE"/>
          </a:p>
        </p:txBody>
      </p:sp>
      <p:sp>
        <p:nvSpPr>
          <p:cNvPr id="17" name="Fußzeilenplatzhalter 16"/>
          <p:cNvSpPr>
            <a:spLocks noGrp="1"/>
          </p:cNvSpPr>
          <p:nvPr>
            <p:ph type="ftr" sz="quarter" idx="11"/>
          </p:nvPr>
        </p:nvSpPr>
        <p:spPr/>
        <p:txBody>
          <a:bodyPr/>
          <a:lstStyle/>
          <a:p>
            <a:endParaRPr lang="de-DE"/>
          </a:p>
        </p:txBody>
      </p:sp>
      <p:sp>
        <p:nvSpPr>
          <p:cNvPr id="29" name="Foliennummernplatzhalter 28"/>
          <p:cNvSpPr>
            <a:spLocks noGrp="1"/>
          </p:cNvSpPr>
          <p:nvPr>
            <p:ph type="sldNum" sz="quarter" idx="12"/>
          </p:nvPr>
        </p:nvSpPr>
        <p:spPr/>
        <p:txBody>
          <a:bodyPr/>
          <a:lstStyle/>
          <a:p>
            <a:fld id="{3714EB69-4831-47E1-B0CF-3BB072A31E4A}" type="slidenum">
              <a:rPr lang="de-DE" smtClean="0"/>
              <a:t>‹Nr.›</a:t>
            </a:fld>
            <a:endParaRPr lang="de-DE"/>
          </a:p>
        </p:txBody>
      </p:sp>
      <p:sp>
        <p:nvSpPr>
          <p:cNvPr id="9" name="Untertitel 8"/>
          <p:cNvSpPr>
            <a:spLocks noGrp="1"/>
          </p:cNvSpPr>
          <p:nvPr>
            <p:ph type="subTitle" idx="1"/>
          </p:nvPr>
        </p:nvSpPr>
        <p:spPr>
          <a:xfrm>
            <a:off x="1371600" y="2498774"/>
            <a:ext cx="6400800" cy="131445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de-DE" smtClean="0"/>
              <a:t>Formatvorlage des Untertitelmasters durch Klicken bearbeiten</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Vertikaler Textplatzhalter 2"/>
          <p:cNvSpPr>
            <a:spLocks noGrp="1"/>
          </p:cNvSpPr>
          <p:nvPr>
            <p:ph type="body" orient="vert" idx="1"/>
          </p:nvPr>
        </p:nvSpPr>
        <p:spPr/>
        <p:txBody>
          <a:bodyPr vert="eaVert"/>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33AF6D0E-7627-49EC-83FC-41EC90AC87EE}" type="datetimeFigureOut">
              <a:rPr lang="de-DE" smtClean="0"/>
              <a:t>16.05.2016</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714EB69-4831-47E1-B0CF-3BB072A31E4A}" type="slidenum">
              <a:rPr lang="de-DE" smtClean="0"/>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05979"/>
            <a:ext cx="2057400" cy="4388644"/>
          </a:xfrm>
        </p:spPr>
        <p:txBody>
          <a:bodyPr vert="eaVert"/>
          <a:lstStyle/>
          <a:p>
            <a:r>
              <a:rPr kumimoji="0" lang="de-DE" smtClean="0"/>
              <a:t>Titelmasterformat durch Klicken bearbeiten</a:t>
            </a:r>
            <a:endParaRPr kumimoji="0" lang="en-US"/>
          </a:p>
        </p:txBody>
      </p:sp>
      <p:sp>
        <p:nvSpPr>
          <p:cNvPr id="3" name="Vertikaler Textplatzhalter 2"/>
          <p:cNvSpPr>
            <a:spLocks noGrp="1"/>
          </p:cNvSpPr>
          <p:nvPr>
            <p:ph type="body" orient="vert" idx="1"/>
          </p:nvPr>
        </p:nvSpPr>
        <p:spPr>
          <a:xfrm>
            <a:off x="457200" y="205979"/>
            <a:ext cx="6019800" cy="4388644"/>
          </a:xfrm>
        </p:spPr>
        <p:txBody>
          <a:bodyPr vert="eaVert"/>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33AF6D0E-7627-49EC-83FC-41EC90AC87EE}" type="datetimeFigureOut">
              <a:rPr lang="de-DE" smtClean="0"/>
              <a:t>16.05.2016</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714EB69-4831-47E1-B0CF-3BB072A31E4A}" type="slidenum">
              <a:rPr lang="de-DE" smtClean="0"/>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Inhaltsplatzhalter 2"/>
          <p:cNvSpPr>
            <a:spLocks noGrp="1"/>
          </p:cNvSpPr>
          <p:nvPr>
            <p:ph idx="1"/>
          </p:nvPr>
        </p:nvSpPr>
        <p:spPr/>
        <p:txBody>
          <a:body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33AF6D0E-7627-49EC-83FC-41EC90AC87EE}" type="datetimeFigureOut">
              <a:rPr lang="de-DE" smtClean="0"/>
              <a:t>16.05.2016</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714EB69-4831-47E1-B0CF-3BB072A31E4A}" type="slidenum">
              <a:rPr lang="de-DE" smtClean="0"/>
              <a:t>‹Nr.›</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600200" y="457200"/>
            <a:ext cx="7086600" cy="13716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de-DE" smtClean="0"/>
              <a:t>Titelmasterformat durch Klicken bearbeiten</a:t>
            </a:r>
            <a:endParaRPr kumimoji="0" lang="en-US"/>
          </a:p>
        </p:txBody>
      </p:sp>
      <p:sp>
        <p:nvSpPr>
          <p:cNvPr id="3" name="Textplatzhalter 2"/>
          <p:cNvSpPr>
            <a:spLocks noGrp="1"/>
          </p:cNvSpPr>
          <p:nvPr>
            <p:ph type="body" idx="1"/>
          </p:nvPr>
        </p:nvSpPr>
        <p:spPr>
          <a:xfrm>
            <a:off x="1600200" y="1880840"/>
            <a:ext cx="7086600" cy="1132284"/>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de-DE" smtClean="0"/>
              <a:t>Textmasterformat bearbeiten</a:t>
            </a:r>
          </a:p>
        </p:txBody>
      </p:sp>
      <p:sp>
        <p:nvSpPr>
          <p:cNvPr id="4" name="Datumsplatzhalter 3"/>
          <p:cNvSpPr>
            <a:spLocks noGrp="1"/>
          </p:cNvSpPr>
          <p:nvPr>
            <p:ph type="dt" sz="half" idx="10"/>
          </p:nvPr>
        </p:nvSpPr>
        <p:spPr/>
        <p:txBody>
          <a:bodyPr/>
          <a:lstStyle/>
          <a:p>
            <a:fld id="{33AF6D0E-7627-49EC-83FC-41EC90AC87EE}" type="datetimeFigureOut">
              <a:rPr lang="de-DE" smtClean="0"/>
              <a:t>16.05.2016</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a:xfrm>
            <a:off x="7924800" y="4812507"/>
            <a:ext cx="762000" cy="273844"/>
          </a:xfrm>
        </p:spPr>
        <p:txBody>
          <a:bodyPr/>
          <a:lstStyle/>
          <a:p>
            <a:fld id="{3714EB69-4831-47E1-B0CF-3BB072A31E4A}" type="slidenum">
              <a:rPr lang="de-DE" smtClean="0"/>
              <a:t>‹Nr.›</a:t>
            </a:fld>
            <a:endParaRPr lang="de-DE"/>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Inhaltsplatzhalter 2"/>
          <p:cNvSpPr>
            <a:spLocks noGrp="1"/>
          </p:cNvSpPr>
          <p:nvPr>
            <p:ph sz="half" idx="1"/>
          </p:nvPr>
        </p:nvSpPr>
        <p:spPr>
          <a:xfrm>
            <a:off x="457200" y="1200151"/>
            <a:ext cx="4038600" cy="3394472"/>
          </a:xfrm>
        </p:spPr>
        <p:txBody>
          <a:bodyPr/>
          <a:lstStyle>
            <a:lvl1pPr>
              <a:defRPr sz="2600"/>
            </a:lvl1pPr>
            <a:lvl2pPr>
              <a:defRPr sz="2400"/>
            </a:lvl2pPr>
            <a:lvl3pPr>
              <a:defRPr sz="2000"/>
            </a:lvl3pPr>
            <a:lvl4pPr>
              <a:defRPr sz="1800"/>
            </a:lvl4pPr>
            <a:lvl5pPr>
              <a:defRPr sz="1800"/>
            </a:lvl5p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Inhaltsplatzhalter 3"/>
          <p:cNvSpPr>
            <a:spLocks noGrp="1"/>
          </p:cNvSpPr>
          <p:nvPr>
            <p:ph sz="half" idx="2"/>
          </p:nvPr>
        </p:nvSpPr>
        <p:spPr>
          <a:xfrm>
            <a:off x="4648200" y="1200151"/>
            <a:ext cx="4038600" cy="3394472"/>
          </a:xfrm>
        </p:spPr>
        <p:txBody>
          <a:bodyPr/>
          <a:lstStyle>
            <a:lvl1pPr>
              <a:defRPr sz="2600"/>
            </a:lvl1pPr>
            <a:lvl2pPr>
              <a:defRPr sz="2400"/>
            </a:lvl2pPr>
            <a:lvl3pPr>
              <a:defRPr sz="2000"/>
            </a:lvl3pPr>
            <a:lvl4pPr>
              <a:defRPr sz="1800"/>
            </a:lvl4pPr>
            <a:lvl5pPr>
              <a:defRPr sz="1800"/>
            </a:lvl5p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5" name="Datumsplatzhalter 4"/>
          <p:cNvSpPr>
            <a:spLocks noGrp="1"/>
          </p:cNvSpPr>
          <p:nvPr>
            <p:ph type="dt" sz="half" idx="10"/>
          </p:nvPr>
        </p:nvSpPr>
        <p:spPr/>
        <p:txBody>
          <a:bodyPr/>
          <a:lstStyle/>
          <a:p>
            <a:fld id="{33AF6D0E-7627-49EC-83FC-41EC90AC87EE}" type="datetimeFigureOut">
              <a:rPr lang="de-DE" smtClean="0"/>
              <a:t>16.05.2016</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3714EB69-4831-47E1-B0CF-3BB072A31E4A}" type="slidenum">
              <a:rPr lang="de-DE" smtClean="0"/>
              <a:t>‹Nr.›</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04788"/>
            <a:ext cx="8229600" cy="857250"/>
          </a:xfrm>
        </p:spPr>
        <p:txBody>
          <a:bodyPr anchor="ctr"/>
          <a:lstStyle>
            <a:lvl1pPr>
              <a:defRPr/>
            </a:lvl1pPr>
          </a:lstStyle>
          <a:p>
            <a:r>
              <a:rPr kumimoji="0" lang="de-DE" smtClean="0"/>
              <a:t>Titelmasterformat durch Klicken bearbeiten</a:t>
            </a:r>
            <a:endParaRPr kumimoji="0" lang="en-US"/>
          </a:p>
        </p:txBody>
      </p:sp>
      <p:sp>
        <p:nvSpPr>
          <p:cNvPr id="3" name="Textplatzhalter 2"/>
          <p:cNvSpPr>
            <a:spLocks noGrp="1"/>
          </p:cNvSpPr>
          <p:nvPr>
            <p:ph type="body" idx="1"/>
          </p:nvPr>
        </p:nvSpPr>
        <p:spPr>
          <a:xfrm>
            <a:off x="457200" y="1151335"/>
            <a:ext cx="4040188" cy="563165"/>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de-DE" smtClean="0"/>
              <a:t>Textmasterformat bearbeiten</a:t>
            </a:r>
          </a:p>
        </p:txBody>
      </p:sp>
      <p:sp>
        <p:nvSpPr>
          <p:cNvPr id="4" name="Textplatzhalter 3"/>
          <p:cNvSpPr>
            <a:spLocks noGrp="1"/>
          </p:cNvSpPr>
          <p:nvPr>
            <p:ph type="body" sz="half" idx="3"/>
          </p:nvPr>
        </p:nvSpPr>
        <p:spPr>
          <a:xfrm>
            <a:off x="4645026" y="1151335"/>
            <a:ext cx="4041775" cy="563165"/>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de-DE" smtClean="0"/>
              <a:t>Textmasterformat bearbeiten</a:t>
            </a:r>
          </a:p>
        </p:txBody>
      </p:sp>
      <p:sp>
        <p:nvSpPr>
          <p:cNvPr id="5" name="Inhaltsplatzhalter 4"/>
          <p:cNvSpPr>
            <a:spLocks noGrp="1"/>
          </p:cNvSpPr>
          <p:nvPr>
            <p:ph sz="quarter" idx="2"/>
          </p:nvPr>
        </p:nvSpPr>
        <p:spPr>
          <a:xfrm>
            <a:off x="457200" y="1771651"/>
            <a:ext cx="4040188" cy="2822972"/>
          </a:xfrm>
        </p:spPr>
        <p:txBody>
          <a:bodyPr/>
          <a:lstStyle>
            <a:lvl1pPr>
              <a:defRPr sz="2400"/>
            </a:lvl1pPr>
            <a:lvl2pPr>
              <a:defRPr sz="2000"/>
            </a:lvl2pPr>
            <a:lvl3pPr>
              <a:defRPr sz="1800"/>
            </a:lvl3pPr>
            <a:lvl4pPr>
              <a:defRPr sz="1600"/>
            </a:lvl4pPr>
            <a:lvl5pPr>
              <a:defRPr sz="1600"/>
            </a:lvl5p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6" name="Inhaltsplatzhalter 5"/>
          <p:cNvSpPr>
            <a:spLocks noGrp="1"/>
          </p:cNvSpPr>
          <p:nvPr>
            <p:ph sz="quarter" idx="4"/>
          </p:nvPr>
        </p:nvSpPr>
        <p:spPr>
          <a:xfrm>
            <a:off x="4645026" y="1771651"/>
            <a:ext cx="4041775" cy="2822972"/>
          </a:xfrm>
        </p:spPr>
        <p:txBody>
          <a:bodyPr/>
          <a:lstStyle>
            <a:lvl1pPr>
              <a:defRPr sz="2400"/>
            </a:lvl1pPr>
            <a:lvl2pPr>
              <a:defRPr sz="2000"/>
            </a:lvl2pPr>
            <a:lvl3pPr>
              <a:defRPr sz="1800"/>
            </a:lvl3pPr>
            <a:lvl4pPr>
              <a:defRPr sz="1600"/>
            </a:lvl4pPr>
            <a:lvl5pPr>
              <a:defRPr sz="1600"/>
            </a:lvl5p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7" name="Datumsplatzhalter 6"/>
          <p:cNvSpPr>
            <a:spLocks noGrp="1"/>
          </p:cNvSpPr>
          <p:nvPr>
            <p:ph type="dt" sz="half" idx="10"/>
          </p:nvPr>
        </p:nvSpPr>
        <p:spPr/>
        <p:txBody>
          <a:bodyPr/>
          <a:lstStyle/>
          <a:p>
            <a:fld id="{33AF6D0E-7627-49EC-83FC-41EC90AC87EE}" type="datetimeFigureOut">
              <a:rPr lang="de-DE" smtClean="0"/>
              <a:t>16.05.2016</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3714EB69-4831-47E1-B0CF-3BB072A31E4A}" type="slidenum">
              <a:rPr lang="de-DE" smtClean="0"/>
              <a:t>‹Nr.›</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Datumsplatzhalter 2"/>
          <p:cNvSpPr>
            <a:spLocks noGrp="1"/>
          </p:cNvSpPr>
          <p:nvPr>
            <p:ph type="dt" sz="half" idx="10"/>
          </p:nvPr>
        </p:nvSpPr>
        <p:spPr/>
        <p:txBody>
          <a:bodyPr/>
          <a:lstStyle/>
          <a:p>
            <a:fld id="{33AF6D0E-7627-49EC-83FC-41EC90AC87EE}" type="datetimeFigureOut">
              <a:rPr lang="de-DE" smtClean="0"/>
              <a:t>16.05.2016</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3714EB69-4831-47E1-B0CF-3BB072A31E4A}" type="slidenum">
              <a:rPr lang="de-DE" smtClean="0"/>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33AF6D0E-7627-49EC-83FC-41EC90AC87EE}" type="datetimeFigureOut">
              <a:rPr lang="de-DE" smtClean="0"/>
              <a:t>16.05.2016</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3714EB69-4831-47E1-B0CF-3BB072A31E4A}" type="slidenum">
              <a:rPr lang="de-DE" smtClean="0"/>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1" y="204787"/>
            <a:ext cx="3008313" cy="871538"/>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de-DE" smtClean="0"/>
              <a:t>Titelmasterformat durch Klicken bearbeiten</a:t>
            </a:r>
            <a:endParaRPr kumimoji="0" lang="en-US"/>
          </a:p>
        </p:txBody>
      </p:sp>
      <p:sp>
        <p:nvSpPr>
          <p:cNvPr id="3" name="Textplatzhalter 2"/>
          <p:cNvSpPr>
            <a:spLocks noGrp="1"/>
          </p:cNvSpPr>
          <p:nvPr>
            <p:ph type="body" idx="2"/>
          </p:nvPr>
        </p:nvSpPr>
        <p:spPr>
          <a:xfrm>
            <a:off x="457201" y="1143001"/>
            <a:ext cx="3008313" cy="3451622"/>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de-DE" smtClean="0"/>
              <a:t>Textmasterformat bearbeiten</a:t>
            </a:r>
          </a:p>
        </p:txBody>
      </p:sp>
      <p:sp>
        <p:nvSpPr>
          <p:cNvPr id="4" name="Inhaltsplatzhalter 3"/>
          <p:cNvSpPr>
            <a:spLocks noGrp="1"/>
          </p:cNvSpPr>
          <p:nvPr>
            <p:ph sz="half" idx="1"/>
          </p:nvPr>
        </p:nvSpPr>
        <p:spPr>
          <a:xfrm>
            <a:off x="3575050" y="204788"/>
            <a:ext cx="5111750" cy="4389835"/>
          </a:xfrm>
        </p:spPr>
        <p:txBody>
          <a:bodyPr/>
          <a:lstStyle>
            <a:lvl1pPr>
              <a:defRPr sz="2600"/>
            </a:lvl1pPr>
            <a:lvl2pPr>
              <a:defRPr sz="2400"/>
            </a:lvl2pPr>
            <a:lvl3pPr>
              <a:defRPr sz="2200"/>
            </a:lvl3pPr>
            <a:lvl4pPr>
              <a:defRPr sz="2000"/>
            </a:lvl4pPr>
            <a:lvl5pPr>
              <a:defRPr sz="1800"/>
            </a:lvl5p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5" name="Datumsplatzhalter 4"/>
          <p:cNvSpPr>
            <a:spLocks noGrp="1"/>
          </p:cNvSpPr>
          <p:nvPr>
            <p:ph type="dt" sz="half" idx="10"/>
          </p:nvPr>
        </p:nvSpPr>
        <p:spPr/>
        <p:txBody>
          <a:bodyPr/>
          <a:lstStyle/>
          <a:p>
            <a:fld id="{33AF6D0E-7627-49EC-83FC-41EC90AC87EE}" type="datetimeFigureOut">
              <a:rPr lang="de-DE" smtClean="0"/>
              <a:t>16.05.2016</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3714EB69-4831-47E1-B0CF-3BB072A31E4A}" type="slidenum">
              <a:rPr lang="de-DE" smtClean="0"/>
              <a:t>‹Nr.›</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828800" y="457200"/>
            <a:ext cx="5486400" cy="391716"/>
          </a:xfrm>
        </p:spPr>
        <p:txBody>
          <a:bodyPr lIns="45720" rIns="45720" bIns="0" anchor="b">
            <a:sp3d prstMaterial="softEdge"/>
          </a:bodyPr>
          <a:lstStyle>
            <a:lvl1pPr algn="ctr">
              <a:buNone/>
              <a:defRPr sz="2000" b="1"/>
            </a:lvl1pPr>
          </a:lstStyle>
          <a:p>
            <a:r>
              <a:rPr kumimoji="0" lang="de-DE" smtClean="0"/>
              <a:t>Titelmasterformat durch Klicken bearbeiten</a:t>
            </a:r>
            <a:endParaRPr kumimoji="0" lang="en-US"/>
          </a:p>
        </p:txBody>
      </p:sp>
      <p:sp>
        <p:nvSpPr>
          <p:cNvPr id="3" name="Bildplatzhalter 2"/>
          <p:cNvSpPr>
            <a:spLocks noGrp="1"/>
          </p:cNvSpPr>
          <p:nvPr>
            <p:ph type="pic" idx="1"/>
          </p:nvPr>
        </p:nvSpPr>
        <p:spPr>
          <a:xfrm>
            <a:off x="1828800" y="1373981"/>
            <a:ext cx="5486400" cy="29718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de-DE" smtClean="0">
                <a:solidFill>
                  <a:schemeClr val="lt1"/>
                </a:solidFill>
                <a:latin typeface="+mn-lt"/>
                <a:ea typeface="+mn-ea"/>
                <a:cs typeface="+mn-cs"/>
              </a:rPr>
              <a:t>Bild durch Klicken auf Symbol hinzufügen</a:t>
            </a:r>
            <a:endParaRPr kumimoji="0" lang="en-US" dirty="0">
              <a:solidFill>
                <a:schemeClr val="lt1"/>
              </a:solidFill>
              <a:latin typeface="+mn-lt"/>
              <a:ea typeface="+mn-ea"/>
              <a:cs typeface="+mn-cs"/>
            </a:endParaRPr>
          </a:p>
        </p:txBody>
      </p:sp>
      <p:sp>
        <p:nvSpPr>
          <p:cNvPr id="4" name="Textplatzhalter 3"/>
          <p:cNvSpPr>
            <a:spLocks noGrp="1"/>
          </p:cNvSpPr>
          <p:nvPr>
            <p:ph type="body" sz="half" idx="2"/>
          </p:nvPr>
        </p:nvSpPr>
        <p:spPr>
          <a:xfrm>
            <a:off x="1828800" y="875090"/>
            <a:ext cx="5486400" cy="397764"/>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de-DE" smtClean="0"/>
              <a:t>Textmasterformat bearbeiten</a:t>
            </a:r>
          </a:p>
        </p:txBody>
      </p:sp>
      <p:sp>
        <p:nvSpPr>
          <p:cNvPr id="5" name="Datumsplatzhalter 4"/>
          <p:cNvSpPr>
            <a:spLocks noGrp="1"/>
          </p:cNvSpPr>
          <p:nvPr>
            <p:ph type="dt" sz="half" idx="10"/>
          </p:nvPr>
        </p:nvSpPr>
        <p:spPr/>
        <p:txBody>
          <a:bodyPr/>
          <a:lstStyle/>
          <a:p>
            <a:fld id="{33AF6D0E-7627-49EC-83FC-41EC90AC87EE}" type="datetimeFigureOut">
              <a:rPr lang="de-DE" smtClean="0"/>
              <a:t>16.05.2016</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3714EB69-4831-47E1-B0CF-3BB072A31E4A}" type="slidenum">
              <a:rPr lang="de-DE" smtClean="0"/>
              <a:t>‹Nr.›</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shadeToTitle="1">
        <a:gradFill flip="none" rotWithShape="1">
          <a:gsLst>
            <a:gs pos="0">
              <a:srgbClr val="5E9EFF"/>
            </a:gs>
            <a:gs pos="18000">
              <a:srgbClr val="85C2FF"/>
            </a:gs>
            <a:gs pos="70000">
              <a:srgbClr val="C4D6EB"/>
            </a:gs>
            <a:gs pos="100000">
              <a:srgbClr val="FFEBFA"/>
            </a:gs>
          </a:gsLst>
          <a:lin ang="5400000" scaled="0"/>
          <a:tileRect/>
        </a:gradFill>
        <a:effectLst/>
      </p:bgPr>
    </p:bg>
    <p:spTree>
      <p:nvGrpSpPr>
        <p:cNvPr id="1" name=""/>
        <p:cNvGrpSpPr/>
        <p:nvPr/>
      </p:nvGrpSpPr>
      <p:grpSpPr>
        <a:xfrm>
          <a:off x="0" y="0"/>
          <a:ext cx="0" cy="0"/>
          <a:chOff x="0" y="0"/>
          <a:chExt cx="0" cy="0"/>
        </a:xfrm>
      </p:grpSpPr>
      <p:sp>
        <p:nvSpPr>
          <p:cNvPr id="22" name="Titelplatzhalter 21"/>
          <p:cNvSpPr>
            <a:spLocks noGrp="1"/>
          </p:cNvSpPr>
          <p:nvPr>
            <p:ph type="title"/>
          </p:nvPr>
        </p:nvSpPr>
        <p:spPr>
          <a:xfrm>
            <a:off x="457200" y="205979"/>
            <a:ext cx="8229600" cy="85725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de-DE" smtClean="0"/>
              <a:t>Titelmasterformat durch Klicken bearbeiten</a:t>
            </a:r>
            <a:endParaRPr kumimoji="0" lang="en-US"/>
          </a:p>
        </p:txBody>
      </p:sp>
      <p:sp>
        <p:nvSpPr>
          <p:cNvPr id="13" name="Textplatzhalter 12"/>
          <p:cNvSpPr>
            <a:spLocks noGrp="1"/>
          </p:cNvSpPr>
          <p:nvPr>
            <p:ph type="body" idx="1"/>
          </p:nvPr>
        </p:nvSpPr>
        <p:spPr>
          <a:xfrm>
            <a:off x="457200" y="1200150"/>
            <a:ext cx="8229600" cy="3531870"/>
          </a:xfrm>
          <a:prstGeom prst="rect">
            <a:avLst/>
          </a:prstGeom>
        </p:spPr>
        <p:txBody>
          <a:bodyPr vert="horz">
            <a:normAutofit/>
          </a:bodyPr>
          <a:lstStyle/>
          <a:p>
            <a:pPr lvl="0" eaLnBrk="1" latinLnBrk="0" hangingPunct="1"/>
            <a:r>
              <a:rPr kumimoji="0" lang="de-DE" smtClean="0"/>
              <a:t>Textmasterformat bearbeiten</a:t>
            </a:r>
          </a:p>
          <a:p>
            <a:pPr lvl="1" eaLnBrk="1" latinLnBrk="0" hangingPunct="1"/>
            <a:r>
              <a:rPr kumimoji="0" lang="de-DE" smtClean="0"/>
              <a:t>Zweite Ebene</a:t>
            </a:r>
          </a:p>
          <a:p>
            <a:pPr lvl="2" eaLnBrk="1" latinLnBrk="0" hangingPunct="1"/>
            <a:r>
              <a:rPr kumimoji="0" lang="de-DE" smtClean="0"/>
              <a:t>Dritte Ebene</a:t>
            </a:r>
          </a:p>
          <a:p>
            <a:pPr lvl="3" eaLnBrk="1" latinLnBrk="0" hangingPunct="1"/>
            <a:r>
              <a:rPr kumimoji="0" lang="de-DE" smtClean="0"/>
              <a:t>Vierte Ebene</a:t>
            </a:r>
          </a:p>
          <a:p>
            <a:pPr lvl="4" eaLnBrk="1" latinLnBrk="0" hangingPunct="1"/>
            <a:r>
              <a:rPr kumimoji="0" lang="de-DE" smtClean="0"/>
              <a:t>Fünfte Ebene</a:t>
            </a:r>
            <a:endParaRPr kumimoji="0" lang="en-US"/>
          </a:p>
        </p:txBody>
      </p:sp>
      <p:sp>
        <p:nvSpPr>
          <p:cNvPr id="14" name="Datumsplatzhalter 13"/>
          <p:cNvSpPr>
            <a:spLocks noGrp="1"/>
          </p:cNvSpPr>
          <p:nvPr>
            <p:ph type="dt" sz="half" idx="2"/>
          </p:nvPr>
        </p:nvSpPr>
        <p:spPr>
          <a:xfrm>
            <a:off x="457200" y="4812507"/>
            <a:ext cx="2133600" cy="273844"/>
          </a:xfrm>
          <a:prstGeom prst="rect">
            <a:avLst/>
          </a:prstGeom>
        </p:spPr>
        <p:txBody>
          <a:bodyPr vert="horz" anchor="b"/>
          <a:lstStyle>
            <a:lvl1pPr algn="l" eaLnBrk="1" latinLnBrk="0" hangingPunct="1">
              <a:defRPr kumimoji="0" sz="1200">
                <a:solidFill>
                  <a:schemeClr val="tx1">
                    <a:shade val="50000"/>
                  </a:schemeClr>
                </a:solidFill>
              </a:defRPr>
            </a:lvl1pPr>
          </a:lstStyle>
          <a:p>
            <a:fld id="{33AF6D0E-7627-49EC-83FC-41EC90AC87EE}" type="datetimeFigureOut">
              <a:rPr lang="de-DE" smtClean="0"/>
              <a:t>16.05.2016</a:t>
            </a:fld>
            <a:endParaRPr lang="de-DE"/>
          </a:p>
        </p:txBody>
      </p:sp>
      <p:sp>
        <p:nvSpPr>
          <p:cNvPr id="3" name="Fußzeilenplatzhalter 2"/>
          <p:cNvSpPr>
            <a:spLocks noGrp="1"/>
          </p:cNvSpPr>
          <p:nvPr>
            <p:ph type="ftr" sz="quarter" idx="3"/>
          </p:nvPr>
        </p:nvSpPr>
        <p:spPr>
          <a:xfrm>
            <a:off x="3124200" y="4812507"/>
            <a:ext cx="2895600" cy="273844"/>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de-DE"/>
          </a:p>
        </p:txBody>
      </p:sp>
      <p:sp>
        <p:nvSpPr>
          <p:cNvPr id="23" name="Foliennummernplatzhalter 22"/>
          <p:cNvSpPr>
            <a:spLocks noGrp="1"/>
          </p:cNvSpPr>
          <p:nvPr>
            <p:ph type="sldNum" sz="quarter" idx="4"/>
          </p:nvPr>
        </p:nvSpPr>
        <p:spPr>
          <a:xfrm>
            <a:off x="7924800" y="4812507"/>
            <a:ext cx="762000" cy="273844"/>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3714EB69-4831-47E1-B0CF-3BB072A31E4A}" type="slidenum">
              <a:rPr lang="de-DE" smtClean="0"/>
              <a:t>‹Nr.›</a:t>
            </a:fld>
            <a:endParaRPr lang="de-DE"/>
          </a:p>
        </p:txBody>
      </p:sp>
    </p:spTree>
  </p:cSld>
  <p:clrMap bg1="dk1" tx1="lt1" bg2="dk2" tx2="lt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xml"/><Relationship Id="rId1" Type="http://schemas.openxmlformats.org/officeDocument/2006/relationships/slideLayout" Target="../slideLayouts/slideLayout6.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shadeToTitle="1">
        <a:gradFill flip="none" rotWithShape="1">
          <a:gsLst>
            <a:gs pos="0">
              <a:srgbClr val="5E9EFF"/>
            </a:gs>
            <a:gs pos="10000">
              <a:srgbClr val="85C2FF"/>
            </a:gs>
            <a:gs pos="70000">
              <a:srgbClr val="C4D6EB"/>
            </a:gs>
            <a:gs pos="100000">
              <a:srgbClr val="FFEBFA"/>
            </a:gs>
          </a:gsLst>
          <a:lin ang="5400000" scaled="0"/>
          <a:tileRect/>
        </a:gradFill>
        <a:effectLst/>
      </p:bgPr>
    </p:bg>
    <p:spTree>
      <p:nvGrpSpPr>
        <p:cNvPr id="1" name=""/>
        <p:cNvGrpSpPr/>
        <p:nvPr/>
      </p:nvGrpSpPr>
      <p:grpSpPr>
        <a:xfrm>
          <a:off x="0" y="0"/>
          <a:ext cx="0" cy="0"/>
          <a:chOff x="0" y="0"/>
          <a:chExt cx="0" cy="0"/>
        </a:xfrm>
      </p:grpSpPr>
      <p:sp>
        <p:nvSpPr>
          <p:cNvPr id="2" name="Titel 1"/>
          <p:cNvSpPr>
            <a:spLocks noGrp="1"/>
          </p:cNvSpPr>
          <p:nvPr>
            <p:ph type="ctrTitle"/>
          </p:nvPr>
        </p:nvSpPr>
        <p:spPr>
          <a:xfrm>
            <a:off x="685800" y="627535"/>
            <a:ext cx="7918648" cy="2059238"/>
          </a:xfrm>
          <a:solidFill>
            <a:srgbClr val="24639C"/>
          </a:solidFill>
          <a:scene3d>
            <a:camera prst="orthographicFront"/>
            <a:lightRig rig="soft" dir="t">
              <a:rot lat="0" lon="0" rev="17220000"/>
            </a:lightRig>
          </a:scene3d>
          <a:sp3d>
            <a:bevelT w="114300" prst="artDeco"/>
          </a:sp3d>
        </p:spPr>
        <p:txBody>
          <a:bodyPr>
            <a:noAutofit/>
            <a:scene3d>
              <a:camera prst="orthographicFront"/>
              <a:lightRig rig="soft" dir="t">
                <a:rot lat="0" lon="0" rev="17220000"/>
              </a:lightRig>
            </a:scene3d>
            <a:sp3d prstMaterial="softEdge">
              <a:bevelT w="38100" h="38100"/>
            </a:sp3d>
          </a:bodyPr>
          <a:lstStyle/>
          <a:p>
            <a:r>
              <a:rPr lang="de-DE" sz="5400" dirty="0">
                <a:solidFill>
                  <a:schemeClr val="tx1"/>
                </a:solidFill>
              </a:rPr>
              <a:t>Erfahrungsbericht</a:t>
            </a:r>
            <a:br>
              <a:rPr lang="de-DE" sz="5400" dirty="0">
                <a:solidFill>
                  <a:schemeClr val="tx1"/>
                </a:solidFill>
              </a:rPr>
            </a:br>
            <a:endParaRPr lang="de-DE" sz="5400" dirty="0">
              <a:solidFill>
                <a:schemeClr val="tx1"/>
              </a:solidFill>
            </a:endParaRPr>
          </a:p>
        </p:txBody>
      </p:sp>
      <p:sp>
        <p:nvSpPr>
          <p:cNvPr id="3" name="Untertitel 2"/>
          <p:cNvSpPr>
            <a:spLocks noGrp="1"/>
          </p:cNvSpPr>
          <p:nvPr>
            <p:ph type="subTitle" idx="1"/>
          </p:nvPr>
        </p:nvSpPr>
        <p:spPr>
          <a:xfrm>
            <a:off x="1331640" y="2139702"/>
            <a:ext cx="6400800" cy="1080120"/>
          </a:xfrm>
          <a:solidFill>
            <a:srgbClr val="406F8D"/>
          </a:solidFill>
          <a:ln>
            <a:noFill/>
          </a:ln>
          <a:effectLst>
            <a:glow rad="139700">
              <a:schemeClr val="accent1">
                <a:satMod val="175000"/>
                <a:alpha val="40000"/>
              </a:schemeClr>
            </a:glow>
            <a:outerShdw blurRad="44450" dist="27940" dir="5400000" algn="ctr">
              <a:srgbClr val="000000">
                <a:alpha val="32000"/>
              </a:srgbClr>
            </a:outerShdw>
            <a:reflection blurRad="6350" stA="50000" endA="300" endPos="55500" dist="50800" dir="5400000" sy="-100000" algn="bl" rotWithShape="0"/>
            <a:softEdge rad="127000"/>
          </a:effectLst>
          <a:scene3d>
            <a:camera prst="orthographicFront">
              <a:rot lat="0" lon="0" rev="0"/>
            </a:camera>
            <a:lightRig rig="balanced" dir="t">
              <a:rot lat="0" lon="0" rev="8700000"/>
            </a:lightRig>
          </a:scene3d>
          <a:sp3d>
            <a:bevelT w="190500" h="38100"/>
          </a:sp3d>
        </p:spPr>
        <p:txBody>
          <a:bodyPr>
            <a:noAutofit/>
          </a:bodyPr>
          <a:lstStyle/>
          <a:p>
            <a:pPr algn="ctr"/>
            <a:r>
              <a:rPr lang="de-DE" sz="4800" b="1" dirty="0" smtClean="0">
                <a:latin typeface="+mj-lt"/>
              </a:rPr>
              <a:t>BÄRBEL TESSNER</a:t>
            </a:r>
            <a:endParaRPr lang="de-DE" sz="4800" b="1" dirty="0">
              <a:latin typeface="+mj-lt"/>
            </a:endParaRPr>
          </a:p>
        </p:txBody>
      </p:sp>
    </p:spTree>
    <p:extLst>
      <p:ext uri="{BB962C8B-B14F-4D97-AF65-F5344CB8AC3E}">
        <p14:creationId xmlns:p14="http://schemas.microsoft.com/office/powerpoint/2010/main" val="34902518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Effect transition="in" filter="fade">
                                      <p:cBhvr>
                                        <p:cTn id="14" dur="1000"/>
                                        <p:tgtEl>
                                          <p:spTgt spid="3">
                                            <p:bg/>
                                          </p:spTgt>
                                        </p:tgtEl>
                                      </p:cBhvr>
                                    </p:animEffect>
                                    <p:anim calcmode="lin" valueType="num">
                                      <p:cBhvr>
                                        <p:cTn id="15" dur="1000" fill="hold"/>
                                        <p:tgtEl>
                                          <p:spTgt spid="3">
                                            <p:bg/>
                                          </p:spTgt>
                                        </p:tgtEl>
                                        <p:attrNameLst>
                                          <p:attrName>ppt_x</p:attrName>
                                        </p:attrNameLst>
                                      </p:cBhvr>
                                      <p:tavLst>
                                        <p:tav tm="0">
                                          <p:val>
                                            <p:strVal val="#ppt_x"/>
                                          </p:val>
                                        </p:tav>
                                        <p:tav tm="100000">
                                          <p:val>
                                            <p:strVal val="#ppt_x"/>
                                          </p:val>
                                        </p:tav>
                                      </p:tavLst>
                                    </p:anim>
                                    <p:anim calcmode="lin" valueType="num">
                                      <p:cBhvr>
                                        <p:cTn id="16"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Effect transition="in" filter="fade">
                                      <p:cBhvr>
                                        <p:cTn id="21" dur="1000"/>
                                        <p:tgtEl>
                                          <p:spTgt spid="3">
                                            <p:txEl>
                                              <p:pRg st="0" end="0"/>
                                            </p:txEl>
                                          </p:spTgt>
                                        </p:tgtEl>
                                      </p:cBhvr>
                                    </p:animEffect>
                                    <p:anim calcmode="lin" valueType="num">
                                      <p:cBhvr>
                                        <p:cTn id="2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title"/>
          </p:nvPr>
        </p:nvSpPr>
        <p:spP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27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scene3d>
              <a:camera prst="orthographicFront"/>
              <a:lightRig rig="soft" dir="t">
                <a:rot lat="0" lon="0" rev="16800000"/>
              </a:lightRig>
            </a:scene3d>
            <a:sp3d prstMaterial="softEdge">
              <a:bevelT w="38100" h="38100"/>
            </a:sp3d>
          </a:bodyPr>
          <a:lstStyle/>
          <a:p>
            <a:r>
              <a:rPr lang="de-DE" dirty="0" smtClean="0">
                <a:solidFill>
                  <a:schemeClr val="tx1"/>
                </a:solidFill>
              </a:rPr>
              <a:t>Mein Weg</a:t>
            </a:r>
            <a:endParaRPr lang="de-DE" dirty="0">
              <a:solidFill>
                <a:schemeClr val="tx1"/>
              </a:solidFill>
            </a:endParaRPr>
          </a:p>
        </p:txBody>
      </p:sp>
      <p:graphicFrame>
        <p:nvGraphicFramePr>
          <p:cNvPr id="5" name="Diagramm 4"/>
          <p:cNvGraphicFramePr/>
          <p:nvPr>
            <p:extLst>
              <p:ext uri="{D42A27DB-BD31-4B8C-83A1-F6EECF244321}">
                <p14:modId xmlns:p14="http://schemas.microsoft.com/office/powerpoint/2010/main" val="3120634059"/>
              </p:ext>
            </p:extLst>
          </p:nvPr>
        </p:nvGraphicFramePr>
        <p:xfrm>
          <a:off x="467544" y="10795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Textfeld 8"/>
          <p:cNvSpPr txBox="1"/>
          <p:nvPr/>
        </p:nvSpPr>
        <p:spPr>
          <a:xfrm>
            <a:off x="6939775" y="3467204"/>
            <a:ext cx="184731" cy="646331"/>
          </a:xfrm>
          <a:prstGeom prst="rect">
            <a:avLst/>
          </a:prstGeom>
          <a:noFill/>
          <a:effectLst/>
        </p:spPr>
        <p:txBody>
          <a:bodyPr wrap="none" rtlCol="0">
            <a:spAutoFit/>
          </a:bodyPr>
          <a:lstStyle/>
          <a:p>
            <a:endParaRPr lang="de-DE" dirty="0" smtClean="0"/>
          </a:p>
          <a:p>
            <a:endParaRPr lang="de-DE" dirty="0" smtClean="0"/>
          </a:p>
        </p:txBody>
      </p:sp>
      <p:sp>
        <p:nvSpPr>
          <p:cNvPr id="13" name="Textfeld 12"/>
          <p:cNvSpPr txBox="1"/>
          <p:nvPr/>
        </p:nvSpPr>
        <p:spPr>
          <a:xfrm>
            <a:off x="6113120" y="3232281"/>
            <a:ext cx="2987824" cy="923330"/>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endParaRPr lang="de-DE" dirty="0" smtClean="0"/>
          </a:p>
          <a:p>
            <a:endParaRPr lang="de-DE" dirty="0" smtClean="0"/>
          </a:p>
          <a:p>
            <a:pPr algn="r"/>
            <a:r>
              <a:rPr lang="de-DE" b="1" smtClean="0">
                <a:solidFill>
                  <a:schemeClr val="bg1"/>
                </a:solidFill>
              </a:rPr>
              <a:t> </a:t>
            </a:r>
            <a:endParaRPr lang="de-DE" b="1" dirty="0" smtClean="0">
              <a:solidFill>
                <a:schemeClr val="bg1"/>
              </a:solidFill>
            </a:endParaRPr>
          </a:p>
        </p:txBody>
      </p:sp>
      <p:sp>
        <p:nvSpPr>
          <p:cNvPr id="4" name="Textfeld 3"/>
          <p:cNvSpPr txBox="1"/>
          <p:nvPr/>
        </p:nvSpPr>
        <p:spPr>
          <a:xfrm>
            <a:off x="683568" y="1070599"/>
            <a:ext cx="882989" cy="369332"/>
          </a:xfrm>
          <a:prstGeom prst="rect">
            <a:avLst/>
          </a:prstGeom>
          <a:noFill/>
        </p:spPr>
        <p:txBody>
          <a:bodyPr wrap="square" rtlCol="0">
            <a:spAutoFit/>
          </a:bodyPr>
          <a:lstStyle/>
          <a:p>
            <a:r>
              <a:rPr lang="de-DE" dirty="0" smtClean="0"/>
              <a:t>Jahr</a:t>
            </a:r>
            <a:endParaRPr lang="de-DE" dirty="0"/>
          </a:p>
        </p:txBody>
      </p:sp>
    </p:spTree>
    <p:extLst>
      <p:ext uri="{BB962C8B-B14F-4D97-AF65-F5344CB8AC3E}">
        <p14:creationId xmlns:p14="http://schemas.microsoft.com/office/powerpoint/2010/main" val="18696618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500" fill="hold"/>
                                        <p:tgtEl>
                                          <p:spTgt spid="5"/>
                                        </p:tgtEl>
                                        <p:attrNameLst>
                                          <p:attrName>ppt_w</p:attrName>
                                        </p:attrNameLst>
                                      </p:cBhvr>
                                      <p:tavLst>
                                        <p:tav tm="0">
                                          <p:val>
                                            <p:fltVal val="0"/>
                                          </p:val>
                                        </p:tav>
                                        <p:tav tm="100000">
                                          <p:val>
                                            <p:strVal val="#ppt_w"/>
                                          </p:val>
                                        </p:tav>
                                      </p:tavLst>
                                    </p:anim>
                                    <p:anim calcmode="lin" valueType="num">
                                      <p:cBhvr>
                                        <p:cTn id="15" dur="500" fill="hold"/>
                                        <p:tgtEl>
                                          <p:spTgt spid="5"/>
                                        </p:tgtEl>
                                        <p:attrNameLst>
                                          <p:attrName>ppt_h</p:attrName>
                                        </p:attrNameLst>
                                      </p:cBhvr>
                                      <p:tavLst>
                                        <p:tav tm="0">
                                          <p:val>
                                            <p:fltVal val="0"/>
                                          </p:val>
                                        </p:tav>
                                        <p:tav tm="100000">
                                          <p:val>
                                            <p:strVal val="#ppt_h"/>
                                          </p:val>
                                        </p:tav>
                                      </p:tavLst>
                                    </p:anim>
                                    <p:animEffect transition="in" filter="fade">
                                      <p:cBhvr>
                                        <p:cTn id="1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Graphic spid="5" grpId="0">
        <p:bldAsOne/>
      </p:bldGraphic>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67495"/>
            <a:ext cx="7918648" cy="504055"/>
          </a:xfrm>
          <a:solidFill>
            <a:srgbClr val="24639C"/>
          </a:solidFill>
          <a:scene3d>
            <a:camera prst="orthographicFront"/>
            <a:lightRig rig="soft" dir="t">
              <a:rot lat="0" lon="0" rev="17220000"/>
            </a:lightRig>
          </a:scene3d>
          <a:sp3d>
            <a:bevelT w="114300" prst="artDeco"/>
          </a:sp3d>
        </p:spPr>
        <p:txBody>
          <a:bodyPr>
            <a:noAutofit/>
            <a:scene3d>
              <a:camera prst="orthographicFront"/>
              <a:lightRig rig="soft" dir="t">
                <a:rot lat="0" lon="0" rev="17220000"/>
              </a:lightRig>
            </a:scene3d>
            <a:sp3d prstMaterial="softEdge">
              <a:bevelT w="38100" h="38100"/>
            </a:sp3d>
          </a:bodyPr>
          <a:lstStyle/>
          <a:p>
            <a:r>
              <a:rPr lang="de-DE" sz="3400" dirty="0" smtClean="0">
                <a:solidFill>
                  <a:schemeClr val="tx1"/>
                </a:solidFill>
              </a:rPr>
              <a:t>Ein Tag im Oktober </a:t>
            </a:r>
            <a:r>
              <a:rPr lang="de-DE" sz="3400" dirty="0" smtClean="0">
                <a:solidFill>
                  <a:schemeClr val="tx1"/>
                </a:solidFill>
              </a:rPr>
              <a:t>1993 </a:t>
            </a:r>
            <a:endParaRPr lang="de-DE" sz="3400" dirty="0" smtClean="0">
              <a:solidFill>
                <a:schemeClr val="tx1"/>
              </a:solidFill>
            </a:endParaRPr>
          </a:p>
        </p:txBody>
      </p:sp>
      <p:sp>
        <p:nvSpPr>
          <p:cNvPr id="6" name="Textfeld 5"/>
          <p:cNvSpPr txBox="1"/>
          <p:nvPr/>
        </p:nvSpPr>
        <p:spPr>
          <a:xfrm>
            <a:off x="395536" y="771550"/>
            <a:ext cx="8136904" cy="646331"/>
          </a:xfrm>
          <a:prstGeom prst="rect">
            <a:avLst/>
          </a:prstGeom>
          <a:ln/>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de-DE" b="1" dirty="0" smtClean="0">
                <a:solidFill>
                  <a:schemeClr val="bg1"/>
                </a:solidFill>
              </a:rPr>
              <a:t>„Neue erfolgversprechende Untersuchungs- und Behandlungsmethoden </a:t>
            </a:r>
          </a:p>
          <a:p>
            <a:r>
              <a:rPr lang="de-DE" b="1" dirty="0">
                <a:solidFill>
                  <a:schemeClr val="bg1"/>
                </a:solidFill>
              </a:rPr>
              <a:t> </a:t>
            </a:r>
            <a:r>
              <a:rPr lang="de-DE" b="1" dirty="0" smtClean="0">
                <a:solidFill>
                  <a:schemeClr val="bg1"/>
                </a:solidFill>
              </a:rPr>
              <a:t>  bei </a:t>
            </a:r>
            <a:r>
              <a:rPr lang="de-DE" b="1" dirty="0">
                <a:solidFill>
                  <a:schemeClr val="bg1"/>
                </a:solidFill>
              </a:rPr>
              <a:t>Epilepsie</a:t>
            </a:r>
            <a:r>
              <a:rPr lang="de-DE" b="1" dirty="0" smtClean="0">
                <a:solidFill>
                  <a:schemeClr val="bg1"/>
                </a:solidFill>
              </a:rPr>
              <a:t>!“    Z</a:t>
            </a:r>
            <a:r>
              <a:rPr lang="de-DE" sz="1400" b="1" dirty="0" smtClean="0">
                <a:solidFill>
                  <a:schemeClr val="bg1"/>
                </a:solidFill>
              </a:rPr>
              <a:t>eitungsausschnitt</a:t>
            </a:r>
            <a:endParaRPr lang="de-DE" sz="1400" b="1" dirty="0">
              <a:solidFill>
                <a:schemeClr val="bg1"/>
              </a:solidFill>
            </a:endParaRPr>
          </a:p>
        </p:txBody>
      </p:sp>
      <p:sp>
        <p:nvSpPr>
          <p:cNvPr id="3" name="Textfeld 2"/>
          <p:cNvSpPr txBox="1"/>
          <p:nvPr/>
        </p:nvSpPr>
        <p:spPr>
          <a:xfrm>
            <a:off x="642853" y="1522988"/>
            <a:ext cx="8340745" cy="1754326"/>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r>
              <a:rPr lang="de-DE" b="1" dirty="0" smtClean="0">
                <a:solidFill>
                  <a:schemeClr val="bg1"/>
                </a:solidFill>
              </a:rPr>
              <a:t>. Sofortige Terminvereinbarung mit dem Chefarzt einer Fachklinik bei Berlin</a:t>
            </a:r>
          </a:p>
          <a:p>
            <a:r>
              <a:rPr lang="de-DE" b="1" dirty="0" smtClean="0">
                <a:solidFill>
                  <a:schemeClr val="bg1"/>
                </a:solidFill>
              </a:rPr>
              <a:t>. Hoffnung und Zuversicht</a:t>
            </a:r>
          </a:p>
          <a:p>
            <a:r>
              <a:rPr lang="de-DE" b="1" dirty="0" smtClean="0">
                <a:solidFill>
                  <a:schemeClr val="bg1"/>
                </a:solidFill>
              </a:rPr>
              <a:t>. Euphorie - Wunderheilung </a:t>
            </a:r>
            <a:r>
              <a:rPr lang="de-DE" b="1" dirty="0" smtClean="0">
                <a:solidFill>
                  <a:schemeClr val="bg1"/>
                </a:solidFill>
                <a:sym typeface="Wingdings" panose="05000000000000000000" pitchFamily="2" charset="2"/>
              </a:rPr>
              <a:t></a:t>
            </a:r>
          </a:p>
          <a:p>
            <a:r>
              <a:rPr lang="de-DE" b="1" dirty="0" smtClean="0">
                <a:solidFill>
                  <a:schemeClr val="bg1"/>
                </a:solidFill>
                <a:sym typeface="Wingdings" panose="05000000000000000000" pitchFamily="2" charset="2"/>
              </a:rPr>
              <a:t>. Der Arzt, der dich von allem Übel befreien wird! ENDLICH!</a:t>
            </a:r>
          </a:p>
          <a:p>
            <a:r>
              <a:rPr lang="de-DE" b="1" dirty="0">
                <a:solidFill>
                  <a:schemeClr val="bg1"/>
                </a:solidFill>
                <a:sym typeface="Wingdings" panose="05000000000000000000" pitchFamily="2" charset="2"/>
              </a:rPr>
              <a:t> </a:t>
            </a:r>
            <a:r>
              <a:rPr lang="de-DE" b="1" dirty="0" smtClean="0">
                <a:solidFill>
                  <a:schemeClr val="bg1"/>
                </a:solidFill>
                <a:sym typeface="Wingdings" panose="05000000000000000000" pitchFamily="2" charset="2"/>
              </a:rPr>
              <a:t> Ich </a:t>
            </a:r>
            <a:r>
              <a:rPr lang="de-DE" b="1" dirty="0">
                <a:solidFill>
                  <a:schemeClr val="bg1"/>
                </a:solidFill>
                <a:sym typeface="Wingdings" panose="05000000000000000000" pitchFamily="2" charset="2"/>
              </a:rPr>
              <a:t>fühlte mich fast </a:t>
            </a:r>
            <a:r>
              <a:rPr lang="de-DE" b="1" dirty="0" smtClean="0">
                <a:solidFill>
                  <a:schemeClr val="bg1"/>
                </a:solidFill>
                <a:sym typeface="Wingdings" panose="05000000000000000000" pitchFamily="2" charset="2"/>
              </a:rPr>
              <a:t>geheilt. </a:t>
            </a:r>
          </a:p>
          <a:p>
            <a:endParaRPr lang="de-DE" dirty="0"/>
          </a:p>
        </p:txBody>
      </p:sp>
      <p:sp>
        <p:nvSpPr>
          <p:cNvPr id="5" name="Textfeld 4"/>
          <p:cNvSpPr txBox="1"/>
          <p:nvPr/>
        </p:nvSpPr>
        <p:spPr>
          <a:xfrm>
            <a:off x="827584" y="3075806"/>
            <a:ext cx="7981672" cy="2308324"/>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r>
              <a:rPr lang="de-DE" b="1" dirty="0" smtClean="0">
                <a:solidFill>
                  <a:schemeClr val="bg1"/>
                </a:solidFill>
              </a:rPr>
              <a:t>Schnelle Ernüchterung:</a:t>
            </a:r>
          </a:p>
          <a:p>
            <a:r>
              <a:rPr lang="de-DE" b="1" dirty="0" smtClean="0">
                <a:solidFill>
                  <a:schemeClr val="bg1"/>
                </a:solidFill>
              </a:rPr>
              <a:t>. CT, MRT waren ohne Auffälligkeiten</a:t>
            </a:r>
          </a:p>
          <a:p>
            <a:r>
              <a:rPr lang="de-DE" b="1" dirty="0" smtClean="0">
                <a:solidFill>
                  <a:schemeClr val="bg1"/>
                </a:solidFill>
              </a:rPr>
              <a:t>. Der Arzt meinte, dass es mir gut geht im Vergleich zu anderen Patienten </a:t>
            </a:r>
          </a:p>
          <a:p>
            <a:r>
              <a:rPr lang="de-DE" b="1" dirty="0" smtClean="0">
                <a:solidFill>
                  <a:schemeClr val="bg1"/>
                </a:solidFill>
              </a:rPr>
              <a:t>. Er konnte mir im Moment nicht weiter helfen. </a:t>
            </a:r>
          </a:p>
          <a:p>
            <a:r>
              <a:rPr lang="de-DE" b="1" dirty="0">
                <a:solidFill>
                  <a:schemeClr val="bg1"/>
                </a:solidFill>
              </a:rPr>
              <a:t> </a:t>
            </a:r>
            <a:r>
              <a:rPr lang="de-DE" b="1" dirty="0" smtClean="0">
                <a:solidFill>
                  <a:schemeClr val="bg1"/>
                </a:solidFill>
              </a:rPr>
              <a:t> </a:t>
            </a:r>
            <a:r>
              <a:rPr lang="de-DE" b="1" dirty="0">
                <a:solidFill>
                  <a:schemeClr val="bg1"/>
                </a:solidFill>
              </a:rPr>
              <a:t>Mein bisheriger Arzt hat alles richtig gemacht</a:t>
            </a:r>
            <a:r>
              <a:rPr lang="de-DE" b="1" dirty="0" smtClean="0">
                <a:solidFill>
                  <a:schemeClr val="bg1"/>
                </a:solidFill>
              </a:rPr>
              <a:t>.</a:t>
            </a:r>
          </a:p>
          <a:p>
            <a:r>
              <a:rPr lang="de-DE" b="1" dirty="0">
                <a:solidFill>
                  <a:schemeClr val="bg1"/>
                </a:solidFill>
              </a:rPr>
              <a:t> </a:t>
            </a:r>
            <a:r>
              <a:rPr lang="de-DE" b="1" dirty="0" smtClean="0">
                <a:solidFill>
                  <a:schemeClr val="bg1"/>
                </a:solidFill>
              </a:rPr>
              <a:t>                                              Schocktherapie!</a:t>
            </a:r>
            <a:endParaRPr lang="de-DE" b="1" dirty="0">
              <a:solidFill>
                <a:schemeClr val="bg1"/>
              </a:solidFill>
            </a:endParaRPr>
          </a:p>
          <a:p>
            <a:endParaRPr lang="de-DE" b="1" dirty="0">
              <a:solidFill>
                <a:schemeClr val="bg1"/>
              </a:solidFill>
            </a:endParaRPr>
          </a:p>
          <a:p>
            <a:endParaRPr lang="de-DE" dirty="0"/>
          </a:p>
        </p:txBody>
      </p:sp>
    </p:spTree>
    <p:extLst>
      <p:ext uri="{BB962C8B-B14F-4D97-AF65-F5344CB8AC3E}">
        <p14:creationId xmlns:p14="http://schemas.microsoft.com/office/powerpoint/2010/main" val="108619970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anim calcmode="lin" valueType="num">
                                      <p:cBhvr additive="base">
                                        <p:cTn id="21" dur="500" fill="hold"/>
                                        <p:tgtEl>
                                          <p:spTgt spid="3"/>
                                        </p:tgtEl>
                                        <p:attrNameLst>
                                          <p:attrName>ppt_x</p:attrName>
                                        </p:attrNameLst>
                                      </p:cBhvr>
                                      <p:tavLst>
                                        <p:tav tm="0">
                                          <p:val>
                                            <p:strVal val="#ppt_x"/>
                                          </p:val>
                                        </p:tav>
                                        <p:tav tm="100000">
                                          <p:val>
                                            <p:strVal val="#ppt_x"/>
                                          </p:val>
                                        </p:tav>
                                      </p:tavLst>
                                    </p:anim>
                                    <p:anim calcmode="lin" valueType="num">
                                      <p:cBhvr additive="base">
                                        <p:cTn id="2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 calcmode="lin" valueType="num">
                                      <p:cBhvr additive="base">
                                        <p:cTn id="27" dur="500" fill="hold"/>
                                        <p:tgtEl>
                                          <p:spTgt spid="5"/>
                                        </p:tgtEl>
                                        <p:attrNameLst>
                                          <p:attrName>ppt_x</p:attrName>
                                        </p:attrNameLst>
                                      </p:cBhvr>
                                      <p:tavLst>
                                        <p:tav tm="0">
                                          <p:val>
                                            <p:strVal val="#ppt_x"/>
                                          </p:val>
                                        </p:tav>
                                        <p:tav tm="100000">
                                          <p:val>
                                            <p:strVal val="#ppt_x"/>
                                          </p:val>
                                        </p:tav>
                                      </p:tavLst>
                                    </p:anim>
                                    <p:anim calcmode="lin" valueType="num">
                                      <p:cBhvr additive="base">
                                        <p:cTn id="2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P spid="3" grpId="0"/>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67495"/>
            <a:ext cx="7918648" cy="504055"/>
          </a:xfrm>
          <a:solidFill>
            <a:srgbClr val="24639C"/>
          </a:solidFill>
          <a:scene3d>
            <a:camera prst="orthographicFront"/>
            <a:lightRig rig="soft" dir="t">
              <a:rot lat="0" lon="0" rev="17220000"/>
            </a:lightRig>
          </a:scene3d>
          <a:sp3d>
            <a:bevelT w="114300" prst="artDeco"/>
          </a:sp3d>
        </p:spPr>
        <p:txBody>
          <a:bodyPr>
            <a:noAutofit/>
            <a:scene3d>
              <a:camera prst="orthographicFront"/>
              <a:lightRig rig="soft" dir="t">
                <a:rot lat="0" lon="0" rev="17220000"/>
              </a:lightRig>
            </a:scene3d>
            <a:sp3d prstMaterial="softEdge">
              <a:bevelT w="38100" h="38100"/>
            </a:sp3d>
          </a:bodyPr>
          <a:lstStyle/>
          <a:p>
            <a:pPr algn="l"/>
            <a:r>
              <a:rPr lang="de-DE" sz="3200" dirty="0" smtClean="0">
                <a:solidFill>
                  <a:schemeClr val="tx1"/>
                </a:solidFill>
              </a:rPr>
              <a:t>Ein Tag im Oktober 1995 – Teil II</a:t>
            </a:r>
            <a:endParaRPr lang="de-DE" sz="3200" dirty="0">
              <a:solidFill>
                <a:schemeClr val="tx1"/>
              </a:solidFill>
            </a:endParaRPr>
          </a:p>
        </p:txBody>
      </p:sp>
      <p:sp>
        <p:nvSpPr>
          <p:cNvPr id="6" name="Textfeld 5"/>
          <p:cNvSpPr txBox="1"/>
          <p:nvPr/>
        </p:nvSpPr>
        <p:spPr>
          <a:xfrm>
            <a:off x="395536" y="771550"/>
            <a:ext cx="8136904" cy="646331"/>
          </a:xfrm>
          <a:prstGeom prst="rect">
            <a:avLst/>
          </a:prstGeom>
          <a:ln/>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de-DE" b="1" dirty="0" smtClean="0">
                <a:solidFill>
                  <a:schemeClr val="bg1"/>
                </a:solidFill>
              </a:rPr>
              <a:t>„Neue erfolgversprechende Untersuchungs- und Behandlungsmethoden </a:t>
            </a:r>
          </a:p>
          <a:p>
            <a:r>
              <a:rPr lang="de-DE" b="1" dirty="0">
                <a:solidFill>
                  <a:schemeClr val="bg1"/>
                </a:solidFill>
              </a:rPr>
              <a:t> </a:t>
            </a:r>
            <a:r>
              <a:rPr lang="de-DE" b="1" dirty="0" smtClean="0">
                <a:solidFill>
                  <a:schemeClr val="bg1"/>
                </a:solidFill>
              </a:rPr>
              <a:t>  bei </a:t>
            </a:r>
            <a:r>
              <a:rPr lang="de-DE" b="1" dirty="0">
                <a:solidFill>
                  <a:schemeClr val="bg1"/>
                </a:solidFill>
              </a:rPr>
              <a:t>Epilepsie</a:t>
            </a:r>
            <a:r>
              <a:rPr lang="de-DE" b="1" dirty="0" smtClean="0">
                <a:solidFill>
                  <a:schemeClr val="bg1"/>
                </a:solidFill>
              </a:rPr>
              <a:t>!“    Z</a:t>
            </a:r>
            <a:r>
              <a:rPr lang="de-DE" sz="1400" b="1" dirty="0" smtClean="0">
                <a:solidFill>
                  <a:schemeClr val="bg1"/>
                </a:solidFill>
              </a:rPr>
              <a:t>eitungsausschnitt                                       erster Besuch bei einem Facharzt</a:t>
            </a:r>
            <a:endParaRPr lang="de-DE" sz="1400" b="1" dirty="0">
              <a:solidFill>
                <a:schemeClr val="bg1"/>
              </a:solidFill>
            </a:endParaRPr>
          </a:p>
        </p:txBody>
      </p:sp>
      <p:sp>
        <p:nvSpPr>
          <p:cNvPr id="3" name="Textfeld 2"/>
          <p:cNvSpPr txBox="1"/>
          <p:nvPr/>
        </p:nvSpPr>
        <p:spPr>
          <a:xfrm>
            <a:off x="642852" y="1563638"/>
            <a:ext cx="7889588" cy="3416320"/>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r>
              <a:rPr lang="de-DE" b="1" dirty="0" smtClean="0">
                <a:solidFill>
                  <a:schemeClr val="bg1"/>
                </a:solidFill>
              </a:rPr>
              <a:t>Alles hat sein Gutes:  Es war die beste Zeit, die ich je </a:t>
            </a:r>
            <a:r>
              <a:rPr lang="de-DE" b="1" dirty="0">
                <a:solidFill>
                  <a:schemeClr val="bg1"/>
                </a:solidFill>
              </a:rPr>
              <a:t>in einem Wartezimmer </a:t>
            </a:r>
            <a:r>
              <a:rPr lang="de-DE" b="1" dirty="0" smtClean="0">
                <a:solidFill>
                  <a:schemeClr val="bg1"/>
                </a:solidFill>
              </a:rPr>
              <a:t>verbracht habe.</a:t>
            </a:r>
          </a:p>
          <a:p>
            <a:r>
              <a:rPr lang="de-DE" b="1" dirty="0" smtClean="0">
                <a:solidFill>
                  <a:schemeClr val="bg1"/>
                </a:solidFill>
              </a:rPr>
              <a:t>Auf dem Tisch  lag „Literatur über Epilepsie“,</a:t>
            </a:r>
          </a:p>
          <a:p>
            <a:r>
              <a:rPr lang="de-DE" b="1" dirty="0" smtClean="0">
                <a:solidFill>
                  <a:schemeClr val="bg1"/>
                </a:solidFill>
              </a:rPr>
              <a:t>Ich erfuhr von der Existenz  von Selbsthilfevereinigungen und Selbsthilfegruppen für Menschen mit Epilepsie.</a:t>
            </a:r>
          </a:p>
          <a:p>
            <a:r>
              <a:rPr lang="de-DE" b="1" dirty="0" smtClean="0">
                <a:solidFill>
                  <a:schemeClr val="bg1"/>
                </a:solidFill>
              </a:rPr>
              <a:t>Ich fand Hinweise auf Publikationen wie „Zerzaustes Käuzchen“ von Sue Cooke und „Stolpersteine“ von Ursula Schuster.</a:t>
            </a:r>
          </a:p>
          <a:p>
            <a:r>
              <a:rPr lang="de-DE" b="1" dirty="0" smtClean="0">
                <a:solidFill>
                  <a:schemeClr val="bg1"/>
                </a:solidFill>
              </a:rPr>
              <a:t>Ich habe begriffen, dass ich nicht die einzige Betroffene war, die an dieser  „unausgesprochenen“ Krankheit leidet.</a:t>
            </a:r>
          </a:p>
          <a:p>
            <a:r>
              <a:rPr lang="de-DE" b="1" dirty="0" smtClean="0">
                <a:solidFill>
                  <a:schemeClr val="bg1"/>
                </a:solidFill>
              </a:rPr>
              <a:t>Auch habe ich begriffen, dass es noch viel mehr Leute geben muss, denen</a:t>
            </a:r>
          </a:p>
          <a:p>
            <a:r>
              <a:rPr lang="de-DE" b="1" dirty="0" smtClean="0">
                <a:solidFill>
                  <a:schemeClr val="bg1"/>
                </a:solidFill>
              </a:rPr>
              <a:t>es genau so geht wie mir, die unwissend sind und womöglich überhaupt </a:t>
            </a:r>
          </a:p>
          <a:p>
            <a:r>
              <a:rPr lang="de-DE" b="1" dirty="0" smtClean="0">
                <a:solidFill>
                  <a:schemeClr val="bg1"/>
                </a:solidFill>
              </a:rPr>
              <a:t>kein Selbstvertrauen haben. </a:t>
            </a:r>
            <a:endParaRPr lang="de-DE" b="1" dirty="0">
              <a:solidFill>
                <a:schemeClr val="bg1"/>
              </a:solidFill>
            </a:endParaRPr>
          </a:p>
        </p:txBody>
      </p:sp>
    </p:spTree>
    <p:extLst>
      <p:ext uri="{BB962C8B-B14F-4D97-AF65-F5344CB8AC3E}">
        <p14:creationId xmlns:p14="http://schemas.microsoft.com/office/powerpoint/2010/main" val="228229504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fade">
                                      <p:cBhvr>
                                        <p:cTn id="21" dur="1000"/>
                                        <p:tgtEl>
                                          <p:spTgt spid="3"/>
                                        </p:tgtEl>
                                      </p:cBhvr>
                                    </p:animEffect>
                                    <p:anim calcmode="lin" valueType="num">
                                      <p:cBhvr>
                                        <p:cTn id="22" dur="1000" fill="hold"/>
                                        <p:tgtEl>
                                          <p:spTgt spid="3"/>
                                        </p:tgtEl>
                                        <p:attrNameLst>
                                          <p:attrName>ppt_x</p:attrName>
                                        </p:attrNameLst>
                                      </p:cBhvr>
                                      <p:tavLst>
                                        <p:tav tm="0">
                                          <p:val>
                                            <p:strVal val="#ppt_x"/>
                                          </p:val>
                                        </p:tav>
                                        <p:tav tm="100000">
                                          <p:val>
                                            <p:strVal val="#ppt_x"/>
                                          </p:val>
                                        </p:tav>
                                      </p:tavLst>
                                    </p:anim>
                                    <p:anim calcmode="lin" valueType="num">
                                      <p:cBhvr>
                                        <p:cTn id="23"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67495"/>
            <a:ext cx="7918648" cy="504055"/>
          </a:xfrm>
          <a:solidFill>
            <a:srgbClr val="24639C"/>
          </a:solidFill>
          <a:scene3d>
            <a:camera prst="orthographicFront"/>
            <a:lightRig rig="soft" dir="t">
              <a:rot lat="0" lon="0" rev="17220000"/>
            </a:lightRig>
          </a:scene3d>
          <a:sp3d>
            <a:bevelT w="114300" prst="artDeco"/>
          </a:sp3d>
        </p:spPr>
        <p:txBody>
          <a:bodyPr>
            <a:noAutofit/>
            <a:scene3d>
              <a:camera prst="orthographicFront"/>
              <a:lightRig rig="soft" dir="t">
                <a:rot lat="0" lon="0" rev="17220000"/>
              </a:lightRig>
            </a:scene3d>
            <a:sp3d prstMaterial="softEdge">
              <a:bevelT w="38100" h="38100"/>
            </a:sp3d>
          </a:bodyPr>
          <a:lstStyle/>
          <a:p>
            <a:r>
              <a:rPr lang="de-DE" sz="3200" dirty="0" smtClean="0">
                <a:solidFill>
                  <a:schemeClr val="tx1"/>
                </a:solidFill>
              </a:rPr>
              <a:t>Der </a:t>
            </a:r>
            <a:r>
              <a:rPr lang="de-DE" sz="3200" dirty="0" err="1" smtClean="0">
                <a:solidFill>
                  <a:schemeClr val="tx1"/>
                </a:solidFill>
              </a:rPr>
              <a:t>ErkenntnisGewinn</a:t>
            </a:r>
            <a:endParaRPr lang="de-DE" sz="3200" dirty="0">
              <a:solidFill>
                <a:schemeClr val="tx1"/>
              </a:solidFill>
            </a:endParaRPr>
          </a:p>
        </p:txBody>
      </p:sp>
      <p:sp>
        <p:nvSpPr>
          <p:cNvPr id="3" name="Textfeld 2"/>
          <p:cNvSpPr txBox="1"/>
          <p:nvPr/>
        </p:nvSpPr>
        <p:spPr>
          <a:xfrm>
            <a:off x="539552" y="1059582"/>
            <a:ext cx="7992888" cy="3693319"/>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marL="342900" indent="-342900">
              <a:buAutoNum type="arabicPeriod"/>
            </a:pPr>
            <a:r>
              <a:rPr lang="de-DE" b="1" dirty="0" smtClean="0">
                <a:solidFill>
                  <a:schemeClr val="bg1"/>
                </a:solidFill>
              </a:rPr>
              <a:t>Der Arzt hatte Recht und das einzig Richtige getan. Er hat keine falschen Hoffnungen </a:t>
            </a:r>
            <a:r>
              <a:rPr lang="de-DE" b="1" dirty="0" smtClean="0">
                <a:solidFill>
                  <a:schemeClr val="bg1"/>
                </a:solidFill>
              </a:rPr>
              <a:t>geweckt</a:t>
            </a:r>
            <a:r>
              <a:rPr lang="de-DE" b="1" dirty="0" smtClean="0">
                <a:solidFill>
                  <a:schemeClr val="bg1"/>
                </a:solidFill>
              </a:rPr>
              <a:t>.</a:t>
            </a:r>
          </a:p>
          <a:p>
            <a:pPr marL="342900" indent="-342900">
              <a:buAutoNum type="arabicPeriod"/>
            </a:pPr>
            <a:r>
              <a:rPr lang="de-DE" b="1" dirty="0" smtClean="0">
                <a:solidFill>
                  <a:schemeClr val="bg1"/>
                </a:solidFill>
              </a:rPr>
              <a:t>Ich habe sämtliche im Wartezimmer </a:t>
            </a:r>
            <a:r>
              <a:rPr lang="de-DE" b="1" dirty="0" smtClean="0">
                <a:solidFill>
                  <a:schemeClr val="bg1"/>
                </a:solidFill>
              </a:rPr>
              <a:t>ausgelegten </a:t>
            </a:r>
            <a:r>
              <a:rPr lang="de-DE" b="1" dirty="0" smtClean="0">
                <a:solidFill>
                  <a:schemeClr val="bg1"/>
                </a:solidFill>
              </a:rPr>
              <a:t>Bücher </a:t>
            </a:r>
            <a:r>
              <a:rPr lang="de-DE" b="1" dirty="0" smtClean="0">
                <a:solidFill>
                  <a:schemeClr val="bg1"/>
                </a:solidFill>
              </a:rPr>
              <a:t>bestellt </a:t>
            </a:r>
            <a:r>
              <a:rPr lang="de-DE" b="1" dirty="0" smtClean="0">
                <a:solidFill>
                  <a:schemeClr val="bg1"/>
                </a:solidFill>
              </a:rPr>
              <a:t>und regelrecht „</a:t>
            </a:r>
            <a:r>
              <a:rPr lang="de-DE" b="1" dirty="0" smtClean="0">
                <a:solidFill>
                  <a:schemeClr val="bg1"/>
                </a:solidFill>
              </a:rPr>
              <a:t>verschlungen“, sowohl </a:t>
            </a:r>
            <a:r>
              <a:rPr lang="de-DE" b="1" dirty="0" smtClean="0">
                <a:solidFill>
                  <a:schemeClr val="bg1"/>
                </a:solidFill>
              </a:rPr>
              <a:t>die von Fachärzten, als auch von </a:t>
            </a:r>
            <a:r>
              <a:rPr lang="de-DE" b="1" dirty="0" smtClean="0">
                <a:solidFill>
                  <a:schemeClr val="bg1"/>
                </a:solidFill>
              </a:rPr>
              <a:t>Betroffenen für Betroffene.</a:t>
            </a:r>
            <a:endParaRPr lang="de-DE" b="1" dirty="0" smtClean="0">
              <a:solidFill>
                <a:schemeClr val="bg1"/>
              </a:solidFill>
            </a:endParaRPr>
          </a:p>
          <a:p>
            <a:pPr marL="342900" indent="-342900">
              <a:buAutoNum type="arabicPeriod"/>
            </a:pPr>
            <a:r>
              <a:rPr lang="de-DE" b="1" dirty="0" smtClean="0">
                <a:solidFill>
                  <a:schemeClr val="bg1"/>
                </a:solidFill>
              </a:rPr>
              <a:t>Sue Cooke mit ihrem  „Zerzaustes  Käuzchen“ sprach mir so aus dem </a:t>
            </a:r>
          </a:p>
          <a:p>
            <a:r>
              <a:rPr lang="de-DE" b="1" dirty="0" smtClean="0">
                <a:solidFill>
                  <a:schemeClr val="bg1"/>
                </a:solidFill>
              </a:rPr>
              <a:t>      Herzen, dass ich es 20 Mal bestellt und an Freunde und Bekannte</a:t>
            </a:r>
          </a:p>
          <a:p>
            <a:r>
              <a:rPr lang="de-DE" b="1" dirty="0" smtClean="0">
                <a:solidFill>
                  <a:schemeClr val="bg1"/>
                </a:solidFill>
              </a:rPr>
              <a:t>      </a:t>
            </a:r>
            <a:r>
              <a:rPr lang="de-DE" b="1" dirty="0" smtClean="0">
                <a:solidFill>
                  <a:schemeClr val="bg1"/>
                </a:solidFill>
              </a:rPr>
              <a:t>verschenkte. </a:t>
            </a:r>
            <a:endParaRPr lang="de-DE" b="1" dirty="0" smtClean="0">
              <a:solidFill>
                <a:schemeClr val="bg1"/>
              </a:solidFill>
            </a:endParaRPr>
          </a:p>
          <a:p>
            <a:r>
              <a:rPr lang="de-DE" b="1" dirty="0" smtClean="0">
                <a:solidFill>
                  <a:schemeClr val="bg1"/>
                </a:solidFill>
              </a:rPr>
              <a:t>4.   Ich wurde Mitglied in der Deutschen Epilepsievereinigung.</a:t>
            </a:r>
          </a:p>
          <a:p>
            <a:pPr marL="342900" indent="-342900">
              <a:buAutoNum type="arabicPeriod" startAt="5"/>
            </a:pPr>
            <a:r>
              <a:rPr lang="de-DE" b="1" dirty="0" smtClean="0">
                <a:solidFill>
                  <a:schemeClr val="bg1"/>
                </a:solidFill>
              </a:rPr>
              <a:t>Mit Hilfe einer Mitarbeiterin des Paritätisches Wohlfahrtsverbandes</a:t>
            </a:r>
          </a:p>
          <a:p>
            <a:r>
              <a:rPr lang="de-DE" b="1" dirty="0" smtClean="0">
                <a:solidFill>
                  <a:schemeClr val="bg1"/>
                </a:solidFill>
              </a:rPr>
              <a:t>      gründete ich eine Selbsthilfegruppe in Zeitz. </a:t>
            </a:r>
          </a:p>
          <a:p>
            <a:r>
              <a:rPr lang="de-DE" b="1" dirty="0" smtClean="0">
                <a:solidFill>
                  <a:schemeClr val="bg1"/>
                </a:solidFill>
              </a:rPr>
              <a:t>       </a:t>
            </a:r>
          </a:p>
          <a:p>
            <a:pPr marL="342900" indent="-342900">
              <a:buAutoNum type="arabicPeriod"/>
            </a:pPr>
            <a:endParaRPr lang="de-DE" b="1" dirty="0">
              <a:solidFill>
                <a:schemeClr val="bg1"/>
              </a:solidFill>
            </a:endParaRPr>
          </a:p>
        </p:txBody>
      </p:sp>
    </p:spTree>
    <p:extLst>
      <p:ext uri="{BB962C8B-B14F-4D97-AF65-F5344CB8AC3E}">
        <p14:creationId xmlns:p14="http://schemas.microsoft.com/office/powerpoint/2010/main" val="188776913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1"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1"/>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67495"/>
            <a:ext cx="7918648" cy="504055"/>
          </a:xfrm>
          <a:solidFill>
            <a:srgbClr val="24639C"/>
          </a:solidFill>
          <a:scene3d>
            <a:camera prst="orthographicFront"/>
            <a:lightRig rig="soft" dir="t">
              <a:rot lat="0" lon="0" rev="17220000"/>
            </a:lightRig>
          </a:scene3d>
          <a:sp3d>
            <a:bevelT w="114300" prst="artDeco"/>
          </a:sp3d>
        </p:spPr>
        <p:txBody>
          <a:bodyPr>
            <a:noAutofit/>
            <a:scene3d>
              <a:camera prst="orthographicFront"/>
              <a:lightRig rig="soft" dir="t">
                <a:rot lat="0" lon="0" rev="17220000"/>
              </a:lightRig>
            </a:scene3d>
            <a:sp3d prstMaterial="softEdge">
              <a:bevelT w="38100" h="38100"/>
            </a:sp3d>
          </a:bodyPr>
          <a:lstStyle/>
          <a:p>
            <a:r>
              <a:rPr lang="de-DE" sz="3000" dirty="0" smtClean="0">
                <a:solidFill>
                  <a:schemeClr val="tx1"/>
                </a:solidFill>
              </a:rPr>
              <a:t>Mein Weg in die Selbsthilfe</a:t>
            </a:r>
            <a:endParaRPr lang="de-DE" sz="3000" dirty="0">
              <a:solidFill>
                <a:schemeClr val="tx1"/>
              </a:solidFill>
            </a:endParaRPr>
          </a:p>
        </p:txBody>
      </p:sp>
      <p:sp>
        <p:nvSpPr>
          <p:cNvPr id="3" name="Textfeld 2"/>
          <p:cNvSpPr txBox="1"/>
          <p:nvPr/>
        </p:nvSpPr>
        <p:spPr>
          <a:xfrm>
            <a:off x="539552" y="1059582"/>
            <a:ext cx="7992888" cy="3139321"/>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marL="342900" indent="-342900">
              <a:buAutoNum type="arabicPeriod"/>
            </a:pPr>
            <a:r>
              <a:rPr lang="de-DE" b="1" dirty="0" smtClean="0">
                <a:solidFill>
                  <a:schemeClr val="bg1"/>
                </a:solidFill>
              </a:rPr>
              <a:t>Raumsuche</a:t>
            </a:r>
          </a:p>
          <a:p>
            <a:pPr marL="342900" indent="-342900">
              <a:buAutoNum type="arabicPeriod"/>
            </a:pPr>
            <a:r>
              <a:rPr lang="de-DE" b="1" dirty="0" smtClean="0">
                <a:solidFill>
                  <a:schemeClr val="bg1"/>
                </a:solidFill>
              </a:rPr>
              <a:t>Regelmäßige Ankündigung der Treffs der Gruppe in der Presse</a:t>
            </a:r>
          </a:p>
          <a:p>
            <a:pPr marL="342900" indent="-342900">
              <a:buAutoNum type="arabicPeriod"/>
            </a:pPr>
            <a:r>
              <a:rPr lang="de-DE" b="1" dirty="0" smtClean="0">
                <a:solidFill>
                  <a:schemeClr val="bg1"/>
                </a:solidFill>
              </a:rPr>
              <a:t>Auslegen von Handzetteln in Arztpraxen und Apotheken</a:t>
            </a:r>
          </a:p>
          <a:p>
            <a:pPr marL="342900" indent="-342900">
              <a:buAutoNum type="arabicPeriod"/>
            </a:pPr>
            <a:r>
              <a:rPr lang="de-DE" b="1" dirty="0" smtClean="0">
                <a:solidFill>
                  <a:schemeClr val="bg1"/>
                </a:solidFill>
              </a:rPr>
              <a:t>Ausdauer und Geduld</a:t>
            </a:r>
          </a:p>
          <a:p>
            <a:pPr marL="342900" indent="-342900">
              <a:buAutoNum type="arabicPeriod"/>
            </a:pPr>
            <a:r>
              <a:rPr lang="de-DE" b="1" dirty="0" smtClean="0">
                <a:solidFill>
                  <a:schemeClr val="bg1"/>
                </a:solidFill>
              </a:rPr>
              <a:t>Organisation eines Vortrages eines Facharztes aus Jena</a:t>
            </a:r>
          </a:p>
          <a:p>
            <a:pPr marL="342900" indent="-342900">
              <a:buAutoNum type="arabicPeriod"/>
            </a:pPr>
            <a:r>
              <a:rPr lang="de-DE" b="1" dirty="0" smtClean="0">
                <a:solidFill>
                  <a:schemeClr val="bg1"/>
                </a:solidFill>
              </a:rPr>
              <a:t>Teilnahme an einer öffentlichen Veranstaltung, in der sich alle </a:t>
            </a:r>
          </a:p>
          <a:p>
            <a:r>
              <a:rPr lang="de-DE" b="1" dirty="0">
                <a:solidFill>
                  <a:schemeClr val="bg1"/>
                </a:solidFill>
              </a:rPr>
              <a:t> </a:t>
            </a:r>
            <a:r>
              <a:rPr lang="de-DE" b="1" dirty="0" smtClean="0">
                <a:solidFill>
                  <a:schemeClr val="bg1"/>
                </a:solidFill>
              </a:rPr>
              <a:t>     Selbsthilfegruppen von Zeitz vorgestellt haben</a:t>
            </a:r>
          </a:p>
          <a:p>
            <a:pPr marL="342900" indent="-342900">
              <a:buAutoNum type="arabicPeriod" startAt="7"/>
            </a:pPr>
            <a:r>
              <a:rPr lang="de-DE" b="1" dirty="0" smtClean="0">
                <a:solidFill>
                  <a:schemeClr val="bg1"/>
                </a:solidFill>
              </a:rPr>
              <a:t>Aufbau von Kontakten zu anderen Selbsthilfegruppen in der näheren</a:t>
            </a:r>
          </a:p>
          <a:p>
            <a:r>
              <a:rPr lang="de-DE" b="1" dirty="0" smtClean="0">
                <a:solidFill>
                  <a:schemeClr val="bg1"/>
                </a:solidFill>
              </a:rPr>
              <a:t>      Umgebung (Naumburg, Leipzig)</a:t>
            </a:r>
          </a:p>
          <a:p>
            <a:pPr marL="342900" indent="-342900">
              <a:buAutoNum type="arabicPeriod" startAt="8"/>
            </a:pPr>
            <a:r>
              <a:rPr lang="de-DE" b="1" dirty="0" smtClean="0">
                <a:solidFill>
                  <a:schemeClr val="bg1"/>
                </a:solidFill>
              </a:rPr>
              <a:t>Dreharbeiten mit dem Mitteldeutschen Rundfunk in Zeitz und Leipzig</a:t>
            </a:r>
          </a:p>
          <a:p>
            <a:pPr marL="342900" indent="-342900">
              <a:buAutoNum type="arabicPeriod" startAt="8"/>
            </a:pPr>
            <a:r>
              <a:rPr lang="de-DE" b="1" dirty="0" smtClean="0">
                <a:solidFill>
                  <a:schemeClr val="bg1"/>
                </a:solidFill>
              </a:rPr>
              <a:t>Vortrag </a:t>
            </a:r>
            <a:r>
              <a:rPr lang="de-DE" b="1" dirty="0" smtClean="0">
                <a:solidFill>
                  <a:schemeClr val="bg1"/>
                </a:solidFill>
              </a:rPr>
              <a:t>Prof</a:t>
            </a:r>
            <a:r>
              <a:rPr lang="de-DE" b="1" dirty="0" smtClean="0">
                <a:solidFill>
                  <a:schemeClr val="bg1"/>
                </a:solidFill>
              </a:rPr>
              <a:t>. </a:t>
            </a:r>
            <a:r>
              <a:rPr lang="de-DE" b="1" dirty="0" err="1" smtClean="0">
                <a:solidFill>
                  <a:schemeClr val="bg1"/>
                </a:solidFill>
              </a:rPr>
              <a:t>Mühlau</a:t>
            </a:r>
            <a:r>
              <a:rPr lang="de-DE" b="1" dirty="0" smtClean="0">
                <a:solidFill>
                  <a:schemeClr val="bg1"/>
                </a:solidFill>
              </a:rPr>
              <a:t> </a:t>
            </a:r>
            <a:r>
              <a:rPr lang="de-DE" b="1" dirty="0" smtClean="0">
                <a:solidFill>
                  <a:schemeClr val="bg1"/>
                </a:solidFill>
              </a:rPr>
              <a:t>, Neurologe Uni Jena </a:t>
            </a:r>
            <a:r>
              <a:rPr lang="de-DE" b="1" dirty="0" smtClean="0">
                <a:solidFill>
                  <a:schemeClr val="bg1"/>
                </a:solidFill>
              </a:rPr>
              <a:t>in Zeitz im Oktober 1996</a:t>
            </a:r>
            <a:endParaRPr lang="de-DE" b="1" dirty="0">
              <a:solidFill>
                <a:schemeClr val="bg1"/>
              </a:solidFill>
            </a:endParaRPr>
          </a:p>
        </p:txBody>
      </p:sp>
    </p:spTree>
    <p:extLst>
      <p:ext uri="{BB962C8B-B14F-4D97-AF65-F5344CB8AC3E}">
        <p14:creationId xmlns:p14="http://schemas.microsoft.com/office/powerpoint/2010/main" val="158685485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67495"/>
            <a:ext cx="7918648" cy="504055"/>
          </a:xfrm>
          <a:solidFill>
            <a:srgbClr val="24639C"/>
          </a:solidFill>
          <a:scene3d>
            <a:camera prst="orthographicFront"/>
            <a:lightRig rig="soft" dir="t">
              <a:rot lat="0" lon="0" rev="17220000"/>
            </a:lightRig>
          </a:scene3d>
          <a:sp3d>
            <a:bevelT w="114300" prst="artDeco"/>
          </a:sp3d>
        </p:spPr>
        <p:txBody>
          <a:bodyPr>
            <a:noAutofit/>
            <a:scene3d>
              <a:camera prst="orthographicFront"/>
              <a:lightRig rig="soft" dir="t">
                <a:rot lat="0" lon="0" rev="17220000"/>
              </a:lightRig>
            </a:scene3d>
            <a:sp3d prstMaterial="softEdge">
              <a:bevelT w="38100" h="38100"/>
            </a:sp3d>
          </a:bodyPr>
          <a:lstStyle/>
          <a:p>
            <a:r>
              <a:rPr lang="de-DE" sz="3000" dirty="0" smtClean="0">
                <a:solidFill>
                  <a:schemeClr val="tx1"/>
                </a:solidFill>
              </a:rPr>
              <a:t>Gründung einer Selbsthilfegruppe</a:t>
            </a:r>
            <a:endParaRPr lang="de-DE" sz="3000" dirty="0">
              <a:solidFill>
                <a:schemeClr val="tx1"/>
              </a:solidFill>
            </a:endParaRPr>
          </a:p>
        </p:txBody>
      </p:sp>
      <p:sp>
        <p:nvSpPr>
          <p:cNvPr id="3" name="Textfeld 2"/>
          <p:cNvSpPr txBox="1"/>
          <p:nvPr/>
        </p:nvSpPr>
        <p:spPr>
          <a:xfrm>
            <a:off x="539552" y="1059582"/>
            <a:ext cx="7992888" cy="4247317"/>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marL="342900" indent="-342900">
              <a:buAutoNum type="arabicPeriod"/>
            </a:pPr>
            <a:r>
              <a:rPr lang="de-DE" b="1" dirty="0" smtClean="0">
                <a:solidFill>
                  <a:schemeClr val="bg1"/>
                </a:solidFill>
              </a:rPr>
              <a:t>Eigentliche Geburtsstunde </a:t>
            </a:r>
            <a:r>
              <a:rPr lang="de-DE" b="1" dirty="0" smtClean="0">
                <a:solidFill>
                  <a:schemeClr val="bg1"/>
                </a:solidFill>
              </a:rPr>
              <a:t>der </a:t>
            </a:r>
            <a:r>
              <a:rPr lang="de-DE" b="1" dirty="0" smtClean="0">
                <a:solidFill>
                  <a:schemeClr val="bg1"/>
                </a:solidFill>
              </a:rPr>
              <a:t>„Selbsthilfegruppe“ war die Veranstaltung mit Vortrag und anschließender offener Runde im Oktober 1996</a:t>
            </a:r>
            <a:endParaRPr lang="de-DE" b="1" dirty="0" smtClean="0">
              <a:solidFill>
                <a:schemeClr val="bg1"/>
              </a:solidFill>
            </a:endParaRPr>
          </a:p>
          <a:p>
            <a:pPr marL="342900" indent="-342900">
              <a:buAutoNum type="arabicPeriod"/>
            </a:pPr>
            <a:r>
              <a:rPr lang="de-DE" b="1" dirty="0" smtClean="0">
                <a:solidFill>
                  <a:schemeClr val="bg1"/>
                </a:solidFill>
              </a:rPr>
              <a:t>Es fand sich der „harte Kern“</a:t>
            </a:r>
          </a:p>
          <a:p>
            <a:pPr marL="342900" indent="-342900">
              <a:buAutoNum type="arabicPeriod"/>
            </a:pPr>
            <a:r>
              <a:rPr lang="de-DE" b="1" dirty="0" smtClean="0">
                <a:solidFill>
                  <a:schemeClr val="bg1"/>
                </a:solidFill>
              </a:rPr>
              <a:t>Große Hoffnungen und Erwartungen</a:t>
            </a:r>
          </a:p>
          <a:p>
            <a:pPr marL="342900" indent="-342900">
              <a:buAutoNum type="arabicPeriod"/>
            </a:pPr>
            <a:r>
              <a:rPr lang="de-DE" b="1" dirty="0" smtClean="0">
                <a:solidFill>
                  <a:schemeClr val="bg1"/>
                </a:solidFill>
              </a:rPr>
              <a:t>Endlose Gespräche über Erfahrungen </a:t>
            </a:r>
          </a:p>
          <a:p>
            <a:r>
              <a:rPr lang="de-DE" b="1" dirty="0" smtClean="0">
                <a:solidFill>
                  <a:schemeClr val="bg1"/>
                </a:solidFill>
              </a:rPr>
              <a:t>      . mit dem eigenen Umgang mit der Krankheit</a:t>
            </a:r>
          </a:p>
          <a:p>
            <a:r>
              <a:rPr lang="de-DE" b="1" dirty="0" smtClean="0">
                <a:solidFill>
                  <a:schemeClr val="bg1"/>
                </a:solidFill>
              </a:rPr>
              <a:t>      . mit Untersuchungs- und Behandlungsmethoden </a:t>
            </a:r>
          </a:p>
          <a:p>
            <a:r>
              <a:rPr lang="de-DE" b="1" dirty="0" smtClean="0">
                <a:solidFill>
                  <a:schemeClr val="bg1"/>
                </a:solidFill>
              </a:rPr>
              <a:t>      . mit dem Verhalten der Angehörigen, Freunde, Kollegen</a:t>
            </a:r>
          </a:p>
          <a:p>
            <a:r>
              <a:rPr lang="de-DE" b="1" dirty="0" smtClean="0">
                <a:solidFill>
                  <a:schemeClr val="bg1"/>
                </a:solidFill>
              </a:rPr>
              <a:t>      . Beruf, Schule, Führerschein…….</a:t>
            </a:r>
          </a:p>
          <a:p>
            <a:pPr marL="342900" indent="-342900">
              <a:buAutoNum type="arabicPeriod" startAt="5"/>
            </a:pPr>
            <a:r>
              <a:rPr lang="de-DE" b="1" dirty="0" smtClean="0">
                <a:solidFill>
                  <a:schemeClr val="bg1"/>
                </a:solidFill>
              </a:rPr>
              <a:t>Aktivste Phase beim Kennenlernen der Grundkenntnisse der Epilepsie, ihre möglichen Folgen </a:t>
            </a:r>
          </a:p>
          <a:p>
            <a:pPr marL="342900" indent="-342900">
              <a:buAutoNum type="arabicPeriod" startAt="5"/>
            </a:pPr>
            <a:r>
              <a:rPr lang="de-DE" b="1" dirty="0" smtClean="0">
                <a:solidFill>
                  <a:schemeClr val="bg1"/>
                </a:solidFill>
              </a:rPr>
              <a:t>Wissen und Erfahrungen in Arbeitstagungen und Seminaren der Deutschen Epilepsievereinigung </a:t>
            </a:r>
          </a:p>
          <a:p>
            <a:endParaRPr lang="de-DE" b="1" dirty="0">
              <a:solidFill>
                <a:schemeClr val="bg1"/>
              </a:solidFill>
            </a:endParaRPr>
          </a:p>
        </p:txBody>
      </p:sp>
    </p:spTree>
    <p:extLst>
      <p:ext uri="{BB962C8B-B14F-4D97-AF65-F5344CB8AC3E}">
        <p14:creationId xmlns:p14="http://schemas.microsoft.com/office/powerpoint/2010/main" val="48822002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67495"/>
            <a:ext cx="7918648" cy="504055"/>
          </a:xfrm>
          <a:solidFill>
            <a:srgbClr val="24639C"/>
          </a:solidFill>
          <a:scene3d>
            <a:camera prst="orthographicFront"/>
            <a:lightRig rig="soft" dir="t">
              <a:rot lat="0" lon="0" rev="17220000"/>
            </a:lightRig>
          </a:scene3d>
          <a:sp3d>
            <a:bevelT w="114300" prst="artDeco"/>
          </a:sp3d>
        </p:spPr>
        <p:txBody>
          <a:bodyPr>
            <a:noAutofit/>
            <a:scene3d>
              <a:camera prst="orthographicFront"/>
              <a:lightRig rig="soft" dir="t">
                <a:rot lat="0" lon="0" rev="17220000"/>
              </a:lightRig>
            </a:scene3d>
            <a:sp3d prstMaterial="softEdge">
              <a:bevelT w="38100" h="38100"/>
            </a:sp3d>
          </a:bodyPr>
          <a:lstStyle/>
          <a:p>
            <a:r>
              <a:rPr lang="de-DE" sz="4000" dirty="0" smtClean="0">
                <a:solidFill>
                  <a:schemeClr val="tx1"/>
                </a:solidFill>
              </a:rPr>
              <a:t>HEUTE</a:t>
            </a:r>
            <a:endParaRPr lang="de-DE" sz="4000" dirty="0">
              <a:solidFill>
                <a:schemeClr val="tx1"/>
              </a:solidFill>
            </a:endParaRPr>
          </a:p>
        </p:txBody>
      </p:sp>
      <p:sp>
        <p:nvSpPr>
          <p:cNvPr id="4" name="Textfeld 3"/>
          <p:cNvSpPr txBox="1"/>
          <p:nvPr/>
        </p:nvSpPr>
        <p:spPr>
          <a:xfrm>
            <a:off x="559062" y="1275606"/>
            <a:ext cx="8280920" cy="4770537"/>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r>
              <a:rPr lang="de-DE" dirty="0" smtClean="0"/>
              <a:t> </a:t>
            </a:r>
            <a:r>
              <a:rPr lang="de-DE" sz="2000" b="1" dirty="0" smtClean="0">
                <a:solidFill>
                  <a:schemeClr val="bg1"/>
                </a:solidFill>
              </a:rPr>
              <a:t>Seit dem ich offen mit der Krankheit umgehe, kann ich wieder ein „unbeschwertes“ Leben führen. Ich fühle mich frei und bin gefeit den immer noch vorhandenen Vorurteilen gegenüber Epilepsie. Für mich ist wichtig, dass ich leben kann, ohne mich und die Anderen zu belügen.  Ich hab damit die besten Erfahrungen gemacht. </a:t>
            </a:r>
          </a:p>
          <a:p>
            <a:r>
              <a:rPr lang="de-DE" sz="2000" b="1" dirty="0" smtClean="0">
                <a:solidFill>
                  <a:schemeClr val="bg1"/>
                </a:solidFill>
              </a:rPr>
              <a:t>Fast alle Dinge im Leben kann man auf diese Weise meistern. Man muss natürlich seine Grenzen kennen und respektieren. Aber, Rettungsschwimmer wollte ich sowieso nicht werden </a:t>
            </a:r>
            <a:r>
              <a:rPr lang="de-DE" sz="2000" b="1" dirty="0" smtClean="0">
                <a:solidFill>
                  <a:schemeClr val="bg1"/>
                </a:solidFill>
                <a:sym typeface="Wingdings" panose="05000000000000000000" pitchFamily="2" charset="2"/>
              </a:rPr>
              <a:t></a:t>
            </a:r>
            <a:r>
              <a:rPr lang="de-DE" sz="2000" b="1" dirty="0" smtClean="0">
                <a:solidFill>
                  <a:schemeClr val="bg1"/>
                </a:solidFill>
              </a:rPr>
              <a:t>.</a:t>
            </a:r>
          </a:p>
          <a:p>
            <a:r>
              <a:rPr lang="de-DE" sz="2000" b="1" dirty="0" smtClean="0">
                <a:solidFill>
                  <a:schemeClr val="bg1"/>
                </a:solidFill>
              </a:rPr>
              <a:t>Ich bin aktiv und weiß, was ich kann.  Ich kann ein ganz normales Leben führen.  </a:t>
            </a:r>
            <a:endParaRPr lang="de-DE" sz="2000" b="1" dirty="0">
              <a:solidFill>
                <a:schemeClr val="bg1"/>
              </a:solidFill>
            </a:endParaRPr>
          </a:p>
          <a:p>
            <a:pPr algn="ctr"/>
            <a:r>
              <a:rPr lang="de-DE" sz="2800" b="1" dirty="0" smtClean="0">
                <a:solidFill>
                  <a:schemeClr val="bg1"/>
                </a:solidFill>
              </a:rPr>
              <a:t>Mut zur Offenheit!!!</a:t>
            </a:r>
          </a:p>
          <a:p>
            <a:pPr algn="ctr"/>
            <a:r>
              <a:rPr lang="de-DE" sz="2000" b="1" dirty="0" smtClean="0">
                <a:solidFill>
                  <a:schemeClr val="bg1"/>
                </a:solidFill>
              </a:rPr>
              <a:t>Das wünsche ich jedem.</a:t>
            </a:r>
          </a:p>
          <a:p>
            <a:endParaRPr lang="de-DE" sz="2000" b="1" dirty="0" smtClean="0">
              <a:solidFill>
                <a:schemeClr val="bg1"/>
              </a:solidFill>
            </a:endParaRPr>
          </a:p>
          <a:p>
            <a:endParaRPr lang="de-DE" b="1" dirty="0">
              <a:solidFill>
                <a:schemeClr val="bg1"/>
              </a:solidFill>
            </a:endParaRPr>
          </a:p>
          <a:p>
            <a:endParaRPr lang="de-DE" b="1" dirty="0" smtClean="0">
              <a:solidFill>
                <a:schemeClr val="bg1"/>
              </a:solidFill>
            </a:endParaRPr>
          </a:p>
        </p:txBody>
      </p:sp>
    </p:spTree>
    <p:extLst>
      <p:ext uri="{BB962C8B-B14F-4D97-AF65-F5344CB8AC3E}">
        <p14:creationId xmlns:p14="http://schemas.microsoft.com/office/powerpoint/2010/main" val="94720116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1"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3" y="123478"/>
            <a:ext cx="9144000" cy="59040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3" name="Textfeld 2"/>
          <p:cNvSpPr txBox="1"/>
          <p:nvPr/>
        </p:nvSpPr>
        <p:spPr>
          <a:xfrm>
            <a:off x="3995936" y="5225328"/>
            <a:ext cx="5148064" cy="400110"/>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r>
              <a:rPr lang="de-DE" sz="2000" b="1" dirty="0" smtClean="0">
                <a:solidFill>
                  <a:schemeClr val="accent2">
                    <a:lumMod val="75000"/>
                  </a:schemeClr>
                </a:solidFill>
              </a:rPr>
              <a:t>Herzlichen Dank für die Aufmerksamkeit</a:t>
            </a:r>
            <a:endParaRPr lang="de-DE" sz="2000" b="1" dirty="0">
              <a:solidFill>
                <a:schemeClr val="accent2">
                  <a:lumMod val="75000"/>
                </a:schemeClr>
              </a:solidFill>
            </a:endParaRPr>
          </a:p>
        </p:txBody>
      </p:sp>
    </p:spTree>
    <p:extLst>
      <p:ext uri="{BB962C8B-B14F-4D97-AF65-F5344CB8AC3E}">
        <p14:creationId xmlns:p14="http://schemas.microsoft.com/office/powerpoint/2010/main" val="212677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23479"/>
            <a:ext cx="8229600" cy="576064"/>
          </a:xfrm>
          <a:ln/>
        </p:spPr>
        <p:style>
          <a:lnRef idx="1">
            <a:schemeClr val="accent1"/>
          </a:lnRef>
          <a:fillRef idx="3">
            <a:schemeClr val="accent1"/>
          </a:fillRef>
          <a:effectRef idx="2">
            <a:schemeClr val="accent1"/>
          </a:effectRef>
          <a:fontRef idx="minor">
            <a:schemeClr val="lt1"/>
          </a:fontRef>
        </p:style>
        <p:txBody>
          <a:bodyPr>
            <a:noAutofit/>
            <a:scene3d>
              <a:camera prst="orthographicFront"/>
              <a:lightRig rig="soft" dir="t">
                <a:rot lat="0" lon="0" rev="16800000"/>
              </a:lightRig>
            </a:scene3d>
            <a:sp3d prstMaterial="softEdge">
              <a:bevelT w="38100" h="38100"/>
            </a:sp3d>
          </a:bodyPr>
          <a:lstStyle/>
          <a:p>
            <a:r>
              <a:rPr lang="de-DE" sz="4400" dirty="0" smtClean="0">
                <a:solidFill>
                  <a:schemeClr val="tx1"/>
                </a:solidFill>
                <a:latin typeface="Lucida Sans Unicode" panose="020B0602030504020204" pitchFamily="34" charset="0"/>
                <a:cs typeface="Lucida Sans Unicode" panose="020B0602030504020204" pitchFamily="34" charset="0"/>
              </a:rPr>
              <a:t>Kindheit und Jugend</a:t>
            </a:r>
            <a:endParaRPr lang="de-DE" sz="4400" dirty="0">
              <a:solidFill>
                <a:schemeClr val="tx1"/>
              </a:solidFill>
              <a:latin typeface="Lucida Sans Unicode" panose="020B0602030504020204" pitchFamily="34" charset="0"/>
              <a:cs typeface="Lucida Sans Unicode" panose="020B0602030504020204" pitchFamily="34" charset="0"/>
            </a:endParaRPr>
          </a:p>
        </p:txBody>
      </p:sp>
      <p:sp>
        <p:nvSpPr>
          <p:cNvPr id="3" name="Textfeld 2"/>
          <p:cNvSpPr txBox="1"/>
          <p:nvPr/>
        </p:nvSpPr>
        <p:spPr>
          <a:xfrm>
            <a:off x="660309" y="987574"/>
            <a:ext cx="4926349" cy="461665"/>
          </a:xfrm>
          <a:prstGeom prst="rect">
            <a:avLst/>
          </a:prstGeom>
          <a:noFill/>
        </p:spPr>
        <p:txBody>
          <a:bodyPr wrap="none" rtlCol="0">
            <a:spAutoFit/>
          </a:bodyPr>
          <a:lstStyle/>
          <a:p>
            <a:r>
              <a:rPr lang="de-DE" sz="2400" b="1" dirty="0" smtClean="0">
                <a:solidFill>
                  <a:srgbClr val="352799"/>
                </a:solidFill>
              </a:rPr>
              <a:t>Geb. 20.02.1957 in Frankfurt/Oder</a:t>
            </a:r>
          </a:p>
        </p:txBody>
      </p:sp>
      <p:sp>
        <p:nvSpPr>
          <p:cNvPr id="5" name="Textfeld 4"/>
          <p:cNvSpPr txBox="1"/>
          <p:nvPr/>
        </p:nvSpPr>
        <p:spPr>
          <a:xfrm>
            <a:off x="588377" y="2284878"/>
            <a:ext cx="1895392" cy="430887"/>
          </a:xfrm>
          <a:prstGeom prst="rect">
            <a:avLst/>
          </a:prstGeom>
          <a:noFill/>
        </p:spPr>
        <p:txBody>
          <a:bodyPr wrap="square" rtlCol="0">
            <a:spAutoFit/>
          </a:bodyPr>
          <a:lstStyle/>
          <a:p>
            <a:r>
              <a:rPr lang="de-DE" sz="2200" b="1" dirty="0" smtClean="0">
                <a:solidFill>
                  <a:srgbClr val="352799"/>
                </a:solidFill>
              </a:rPr>
              <a:t>Kindergarten</a:t>
            </a:r>
            <a:endParaRPr lang="de-DE" sz="2200" b="1" dirty="0">
              <a:solidFill>
                <a:srgbClr val="352799"/>
              </a:solidFill>
            </a:endParaRPr>
          </a:p>
        </p:txBody>
      </p:sp>
      <p:sp>
        <p:nvSpPr>
          <p:cNvPr id="9" name="Textfeld 8"/>
          <p:cNvSpPr txBox="1"/>
          <p:nvPr/>
        </p:nvSpPr>
        <p:spPr>
          <a:xfrm>
            <a:off x="2915816" y="2638821"/>
            <a:ext cx="1158525" cy="461665"/>
          </a:xfrm>
          <a:prstGeom prst="rect">
            <a:avLst/>
          </a:prstGeom>
          <a:noFill/>
        </p:spPr>
        <p:txBody>
          <a:bodyPr wrap="square" rtlCol="0">
            <a:spAutoFit/>
          </a:bodyPr>
          <a:lstStyle/>
          <a:p>
            <a:r>
              <a:rPr lang="de-DE" sz="2400" b="1" dirty="0" smtClean="0">
                <a:solidFill>
                  <a:srgbClr val="352799"/>
                </a:solidFill>
              </a:rPr>
              <a:t>Schule</a:t>
            </a:r>
            <a:endParaRPr lang="de-DE" sz="2400" b="1" dirty="0">
              <a:solidFill>
                <a:srgbClr val="352799"/>
              </a:solidFill>
            </a:endParaRPr>
          </a:p>
        </p:txBody>
      </p:sp>
      <p:sp>
        <p:nvSpPr>
          <p:cNvPr id="10" name="Textfeld 9"/>
          <p:cNvSpPr txBox="1"/>
          <p:nvPr/>
        </p:nvSpPr>
        <p:spPr>
          <a:xfrm>
            <a:off x="1300347" y="3317091"/>
            <a:ext cx="1418900" cy="461665"/>
          </a:xfrm>
          <a:prstGeom prst="rect">
            <a:avLst/>
          </a:prstGeom>
          <a:noFill/>
        </p:spPr>
        <p:txBody>
          <a:bodyPr wrap="square" rtlCol="0">
            <a:spAutoFit/>
          </a:bodyPr>
          <a:lstStyle/>
          <a:p>
            <a:r>
              <a:rPr lang="de-DE" sz="2400" b="1" dirty="0" smtClean="0">
                <a:solidFill>
                  <a:srgbClr val="352799"/>
                </a:solidFill>
              </a:rPr>
              <a:t>Freunde</a:t>
            </a:r>
            <a:endParaRPr lang="de-DE" sz="2400" b="1" dirty="0">
              <a:solidFill>
                <a:srgbClr val="352799"/>
              </a:solidFill>
            </a:endParaRPr>
          </a:p>
        </p:txBody>
      </p:sp>
      <p:sp>
        <p:nvSpPr>
          <p:cNvPr id="12" name="Textfeld 11"/>
          <p:cNvSpPr txBox="1"/>
          <p:nvPr/>
        </p:nvSpPr>
        <p:spPr>
          <a:xfrm>
            <a:off x="1115616" y="4641233"/>
            <a:ext cx="184731" cy="400110"/>
          </a:xfrm>
          <a:prstGeom prst="rect">
            <a:avLst/>
          </a:prstGeom>
          <a:noFill/>
        </p:spPr>
        <p:txBody>
          <a:bodyPr wrap="none" rtlCol="0">
            <a:spAutoFit/>
          </a:bodyPr>
          <a:lstStyle/>
          <a:p>
            <a:endParaRPr lang="de-DE" sz="2000" b="1" dirty="0">
              <a:solidFill>
                <a:srgbClr val="F17E1F"/>
              </a:solidFill>
            </a:endParaRPr>
          </a:p>
        </p:txBody>
      </p:sp>
      <p:sp>
        <p:nvSpPr>
          <p:cNvPr id="13" name="Textfeld 12"/>
          <p:cNvSpPr txBox="1"/>
          <p:nvPr/>
        </p:nvSpPr>
        <p:spPr>
          <a:xfrm>
            <a:off x="2195736" y="4011910"/>
            <a:ext cx="5963170" cy="523220"/>
          </a:xfrm>
          <a:prstGeom prst="rect">
            <a:avLst/>
          </a:prstGeom>
          <a:noFill/>
        </p:spPr>
        <p:txBody>
          <a:bodyPr wrap="square" rtlCol="0">
            <a:spAutoFit/>
          </a:bodyPr>
          <a:lstStyle/>
          <a:p>
            <a:r>
              <a:rPr lang="de-DE" sz="2200" b="1" dirty="0" smtClean="0">
                <a:solidFill>
                  <a:srgbClr val="FF0000"/>
                </a:solidFill>
              </a:rPr>
              <a:t> </a:t>
            </a:r>
            <a:r>
              <a:rPr lang="de-DE" sz="2800" b="1" dirty="0" smtClean="0">
                <a:solidFill>
                  <a:srgbClr val="C00000"/>
                </a:solidFill>
              </a:rPr>
              <a:t>Mit 14 Jahren – 1.großer Anfall</a:t>
            </a:r>
            <a:endParaRPr lang="de-DE" sz="2800" b="1" dirty="0">
              <a:solidFill>
                <a:srgbClr val="C00000"/>
              </a:solidFill>
            </a:endParaRPr>
          </a:p>
        </p:txBody>
      </p:sp>
      <p:sp>
        <p:nvSpPr>
          <p:cNvPr id="7" name="Rechteck 6"/>
          <p:cNvSpPr/>
          <p:nvPr/>
        </p:nvSpPr>
        <p:spPr>
          <a:xfrm>
            <a:off x="4510967" y="2665669"/>
            <a:ext cx="3463188" cy="769441"/>
          </a:xfrm>
          <a:prstGeom prst="rect">
            <a:avLst/>
          </a:prstGeom>
        </p:spPr>
        <p:txBody>
          <a:bodyPr wrap="square">
            <a:spAutoFit/>
          </a:bodyPr>
          <a:lstStyle/>
          <a:p>
            <a:pPr algn="ctr"/>
            <a:r>
              <a:rPr lang="de-DE" b="1" dirty="0" smtClean="0">
                <a:solidFill>
                  <a:schemeClr val="bg1"/>
                </a:solidFill>
              </a:rPr>
              <a:t>  </a:t>
            </a:r>
            <a:r>
              <a:rPr lang="de-DE" sz="2200" b="1" dirty="0" smtClean="0">
                <a:solidFill>
                  <a:srgbClr val="352799"/>
                </a:solidFill>
              </a:rPr>
              <a:t>Jüngste von sieben Geschwistern</a:t>
            </a:r>
            <a:endParaRPr lang="de-DE" sz="2200" b="1" dirty="0">
              <a:solidFill>
                <a:srgbClr val="352799"/>
              </a:solidFill>
            </a:endParaRPr>
          </a:p>
        </p:txBody>
      </p:sp>
      <p:sp>
        <p:nvSpPr>
          <p:cNvPr id="6" name="Textfeld 5"/>
          <p:cNvSpPr txBox="1"/>
          <p:nvPr/>
        </p:nvSpPr>
        <p:spPr>
          <a:xfrm>
            <a:off x="4510967" y="3547924"/>
            <a:ext cx="3809218" cy="461665"/>
          </a:xfrm>
          <a:prstGeom prst="rect">
            <a:avLst/>
          </a:prstGeom>
          <a:noFill/>
        </p:spPr>
        <p:txBody>
          <a:bodyPr wrap="square" rtlCol="0">
            <a:spAutoFit/>
          </a:bodyPr>
          <a:lstStyle/>
          <a:p>
            <a:r>
              <a:rPr lang="de-DE" sz="2400" b="1" dirty="0" smtClean="0">
                <a:solidFill>
                  <a:srgbClr val="352799"/>
                </a:solidFill>
              </a:rPr>
              <a:t>strenge Eltern</a:t>
            </a:r>
            <a:endParaRPr lang="de-DE" sz="2400" b="1" dirty="0">
              <a:solidFill>
                <a:srgbClr val="352799"/>
              </a:solidFill>
            </a:endParaRPr>
          </a:p>
        </p:txBody>
      </p:sp>
      <p:sp>
        <p:nvSpPr>
          <p:cNvPr id="4" name="Textfeld 3"/>
          <p:cNvSpPr txBox="1"/>
          <p:nvPr/>
        </p:nvSpPr>
        <p:spPr>
          <a:xfrm>
            <a:off x="5722184" y="1549475"/>
            <a:ext cx="2954272" cy="830997"/>
          </a:xfrm>
          <a:prstGeom prst="rect">
            <a:avLst/>
          </a:prstGeom>
          <a:noFill/>
        </p:spPr>
        <p:txBody>
          <a:bodyPr wrap="square" rtlCol="0">
            <a:spAutoFit/>
          </a:bodyPr>
          <a:lstStyle/>
          <a:p>
            <a:pPr algn="ctr"/>
            <a:r>
              <a:rPr lang="de-DE" sz="2400" b="1" dirty="0" smtClean="0">
                <a:solidFill>
                  <a:srgbClr val="352799"/>
                </a:solidFill>
              </a:rPr>
              <a:t>unbeschwert</a:t>
            </a:r>
          </a:p>
          <a:p>
            <a:pPr algn="ctr"/>
            <a:r>
              <a:rPr lang="de-DE" sz="2400" b="1" dirty="0" smtClean="0">
                <a:solidFill>
                  <a:srgbClr val="352799"/>
                </a:solidFill>
              </a:rPr>
              <a:t>aufgewachsen</a:t>
            </a:r>
            <a:endParaRPr lang="de-DE" sz="2400" b="1" dirty="0">
              <a:solidFill>
                <a:srgbClr val="352799"/>
              </a:solidFill>
            </a:endParaRPr>
          </a:p>
        </p:txBody>
      </p:sp>
      <p:sp>
        <p:nvSpPr>
          <p:cNvPr id="8" name="Textfeld 7"/>
          <p:cNvSpPr txBox="1"/>
          <p:nvPr/>
        </p:nvSpPr>
        <p:spPr>
          <a:xfrm>
            <a:off x="751534" y="1595641"/>
            <a:ext cx="1208985" cy="461665"/>
          </a:xfrm>
          <a:prstGeom prst="rect">
            <a:avLst/>
          </a:prstGeom>
          <a:noFill/>
        </p:spPr>
        <p:txBody>
          <a:bodyPr wrap="none" rtlCol="0">
            <a:spAutoFit/>
          </a:bodyPr>
          <a:lstStyle/>
          <a:p>
            <a:r>
              <a:rPr lang="de-DE" sz="2400" b="1" dirty="0" smtClean="0">
                <a:solidFill>
                  <a:srgbClr val="352799"/>
                </a:solidFill>
              </a:rPr>
              <a:t>gesund</a:t>
            </a:r>
            <a:endParaRPr lang="de-DE" sz="2400" b="1" dirty="0">
              <a:solidFill>
                <a:srgbClr val="352799"/>
              </a:solidFill>
            </a:endParaRPr>
          </a:p>
        </p:txBody>
      </p:sp>
      <p:sp>
        <p:nvSpPr>
          <p:cNvPr id="11" name="Textfeld 10"/>
          <p:cNvSpPr txBox="1"/>
          <p:nvPr/>
        </p:nvSpPr>
        <p:spPr>
          <a:xfrm>
            <a:off x="3117765" y="1785890"/>
            <a:ext cx="1705916" cy="461665"/>
          </a:xfrm>
          <a:prstGeom prst="rect">
            <a:avLst/>
          </a:prstGeom>
          <a:noFill/>
        </p:spPr>
        <p:txBody>
          <a:bodyPr wrap="none" rtlCol="0">
            <a:spAutoFit/>
          </a:bodyPr>
          <a:lstStyle/>
          <a:p>
            <a:r>
              <a:rPr lang="de-DE" sz="2400" b="1" dirty="0" smtClean="0">
                <a:solidFill>
                  <a:srgbClr val="352799"/>
                </a:solidFill>
              </a:rPr>
              <a:t>lebensfroh</a:t>
            </a:r>
            <a:endParaRPr lang="de-DE" sz="2400" b="1" dirty="0">
              <a:solidFill>
                <a:srgbClr val="352799"/>
              </a:solidFill>
            </a:endParaRPr>
          </a:p>
        </p:txBody>
      </p:sp>
    </p:spTree>
    <p:extLst>
      <p:ext uri="{BB962C8B-B14F-4D97-AF65-F5344CB8AC3E}">
        <p14:creationId xmlns:p14="http://schemas.microsoft.com/office/powerpoint/2010/main" val="37381897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additive="base">
                                        <p:cTn id="14" dur="500" fill="hold"/>
                                        <p:tgtEl>
                                          <p:spTgt spid="3"/>
                                        </p:tgtEl>
                                        <p:attrNameLst>
                                          <p:attrName>ppt_x</p:attrName>
                                        </p:attrNameLst>
                                      </p:cBhvr>
                                      <p:tavLst>
                                        <p:tav tm="0">
                                          <p:val>
                                            <p:strVal val="#ppt_x"/>
                                          </p:val>
                                        </p:tav>
                                        <p:tav tm="100000">
                                          <p:val>
                                            <p:strVal val="#ppt_x"/>
                                          </p:val>
                                        </p:tav>
                                      </p:tavLst>
                                    </p:anim>
                                    <p:anim calcmode="lin" valueType="num">
                                      <p:cBhvr additive="base">
                                        <p:cTn id="15" dur="500" fill="hold"/>
                                        <p:tgtEl>
                                          <p:spTgt spid="3"/>
                                        </p:tgtEl>
                                        <p:attrNameLst>
                                          <p:attrName>ppt_y</p:attrName>
                                        </p:attrNameLst>
                                      </p:cBhvr>
                                      <p:tavLst>
                                        <p:tav tm="0">
                                          <p:val>
                                            <p:strVal val="1+#ppt_h/2"/>
                                          </p:val>
                                        </p:tav>
                                        <p:tav tm="100000">
                                          <p:val>
                                            <p:strVal val="#ppt_y"/>
                                          </p:val>
                                        </p:tav>
                                      </p:tavLst>
                                    </p:anim>
                                  </p:childTnLst>
                                </p:cTn>
                              </p:par>
                              <p:par>
                                <p:cTn id="16" presetID="2" presetClass="entr" presetSubtype="4"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anim calcmode="lin" valueType="num">
                                      <p:cBhvr additive="base">
                                        <p:cTn id="18" dur="500" fill="hold"/>
                                        <p:tgtEl>
                                          <p:spTgt spid="8"/>
                                        </p:tgtEl>
                                        <p:attrNameLst>
                                          <p:attrName>ppt_x</p:attrName>
                                        </p:attrNameLst>
                                      </p:cBhvr>
                                      <p:tavLst>
                                        <p:tav tm="0">
                                          <p:val>
                                            <p:strVal val="#ppt_x"/>
                                          </p:val>
                                        </p:tav>
                                        <p:tav tm="100000">
                                          <p:val>
                                            <p:strVal val="#ppt_x"/>
                                          </p:val>
                                        </p:tav>
                                      </p:tavLst>
                                    </p:anim>
                                    <p:anim calcmode="lin" valueType="num">
                                      <p:cBhvr additive="base">
                                        <p:cTn id="19" dur="500" fill="hold"/>
                                        <p:tgtEl>
                                          <p:spTgt spid="8"/>
                                        </p:tgtEl>
                                        <p:attrNameLst>
                                          <p:attrName>ppt_y</p:attrName>
                                        </p:attrNameLst>
                                      </p:cBhvr>
                                      <p:tavLst>
                                        <p:tav tm="0">
                                          <p:val>
                                            <p:strVal val="1+#ppt_h/2"/>
                                          </p:val>
                                        </p:tav>
                                        <p:tav tm="100000">
                                          <p:val>
                                            <p:strVal val="#ppt_y"/>
                                          </p:val>
                                        </p:tav>
                                      </p:tavLst>
                                    </p:anim>
                                  </p:childTnLst>
                                </p:cTn>
                              </p:par>
                              <p:par>
                                <p:cTn id="20" presetID="2" presetClass="entr" presetSubtype="4" fill="hold" grpId="0" nodeType="withEffect">
                                  <p:stCondLst>
                                    <p:cond delay="0"/>
                                  </p:stCondLst>
                                  <p:childTnLst>
                                    <p:set>
                                      <p:cBhvr>
                                        <p:cTn id="21" dur="1" fill="hold">
                                          <p:stCondLst>
                                            <p:cond delay="0"/>
                                          </p:stCondLst>
                                        </p:cTn>
                                        <p:tgtEl>
                                          <p:spTgt spid="11"/>
                                        </p:tgtEl>
                                        <p:attrNameLst>
                                          <p:attrName>style.visibility</p:attrName>
                                        </p:attrNameLst>
                                      </p:cBhvr>
                                      <p:to>
                                        <p:strVal val="visible"/>
                                      </p:to>
                                    </p:set>
                                    <p:anim calcmode="lin" valueType="num">
                                      <p:cBhvr additive="base">
                                        <p:cTn id="22" dur="500" fill="hold"/>
                                        <p:tgtEl>
                                          <p:spTgt spid="11"/>
                                        </p:tgtEl>
                                        <p:attrNameLst>
                                          <p:attrName>ppt_x</p:attrName>
                                        </p:attrNameLst>
                                      </p:cBhvr>
                                      <p:tavLst>
                                        <p:tav tm="0">
                                          <p:val>
                                            <p:strVal val="#ppt_x"/>
                                          </p:val>
                                        </p:tav>
                                        <p:tav tm="100000">
                                          <p:val>
                                            <p:strVal val="#ppt_x"/>
                                          </p:val>
                                        </p:tav>
                                      </p:tavLst>
                                    </p:anim>
                                    <p:anim calcmode="lin" valueType="num">
                                      <p:cBhvr additive="base">
                                        <p:cTn id="23" dur="500" fill="hold"/>
                                        <p:tgtEl>
                                          <p:spTgt spid="11"/>
                                        </p:tgtEl>
                                        <p:attrNameLst>
                                          <p:attrName>ppt_y</p:attrName>
                                        </p:attrNameLst>
                                      </p:cBhvr>
                                      <p:tavLst>
                                        <p:tav tm="0">
                                          <p:val>
                                            <p:strVal val="1+#ppt_h/2"/>
                                          </p:val>
                                        </p:tav>
                                        <p:tav tm="100000">
                                          <p:val>
                                            <p:strVal val="#ppt_y"/>
                                          </p:val>
                                        </p:tav>
                                      </p:tavLst>
                                    </p:anim>
                                  </p:childTnLst>
                                </p:cTn>
                              </p:par>
                              <p:par>
                                <p:cTn id="24" presetID="2" presetClass="entr" presetSubtype="4" fill="hold" grpId="0" nodeType="withEffect">
                                  <p:stCondLst>
                                    <p:cond delay="0"/>
                                  </p:stCondLst>
                                  <p:childTnLst>
                                    <p:set>
                                      <p:cBhvr>
                                        <p:cTn id="25" dur="1" fill="hold">
                                          <p:stCondLst>
                                            <p:cond delay="0"/>
                                          </p:stCondLst>
                                        </p:cTn>
                                        <p:tgtEl>
                                          <p:spTgt spid="7"/>
                                        </p:tgtEl>
                                        <p:attrNameLst>
                                          <p:attrName>style.visibility</p:attrName>
                                        </p:attrNameLst>
                                      </p:cBhvr>
                                      <p:to>
                                        <p:strVal val="visible"/>
                                      </p:to>
                                    </p:set>
                                    <p:anim calcmode="lin" valueType="num">
                                      <p:cBhvr additive="base">
                                        <p:cTn id="26" dur="500" fill="hold"/>
                                        <p:tgtEl>
                                          <p:spTgt spid="7"/>
                                        </p:tgtEl>
                                        <p:attrNameLst>
                                          <p:attrName>ppt_x</p:attrName>
                                        </p:attrNameLst>
                                      </p:cBhvr>
                                      <p:tavLst>
                                        <p:tav tm="0">
                                          <p:val>
                                            <p:strVal val="#ppt_x"/>
                                          </p:val>
                                        </p:tav>
                                        <p:tav tm="100000">
                                          <p:val>
                                            <p:strVal val="#ppt_x"/>
                                          </p:val>
                                        </p:tav>
                                      </p:tavLst>
                                    </p:anim>
                                    <p:anim calcmode="lin" valueType="num">
                                      <p:cBhvr additive="base">
                                        <p:cTn id="27" dur="500" fill="hold"/>
                                        <p:tgtEl>
                                          <p:spTgt spid="7"/>
                                        </p:tgtEl>
                                        <p:attrNameLst>
                                          <p:attrName>ppt_y</p:attrName>
                                        </p:attrNameLst>
                                      </p:cBhvr>
                                      <p:tavLst>
                                        <p:tav tm="0">
                                          <p:val>
                                            <p:strVal val="1+#ppt_h/2"/>
                                          </p:val>
                                        </p:tav>
                                        <p:tav tm="100000">
                                          <p:val>
                                            <p:strVal val="#ppt_y"/>
                                          </p:val>
                                        </p:tav>
                                      </p:tavLst>
                                    </p:anim>
                                  </p:childTnLst>
                                </p:cTn>
                              </p:par>
                              <p:par>
                                <p:cTn id="28" presetID="2" presetClass="entr" presetSubtype="4" fill="hold" grpId="0" nodeType="withEffect">
                                  <p:stCondLst>
                                    <p:cond delay="0"/>
                                  </p:stCondLst>
                                  <p:childTnLst>
                                    <p:set>
                                      <p:cBhvr>
                                        <p:cTn id="29" dur="1" fill="hold">
                                          <p:stCondLst>
                                            <p:cond delay="0"/>
                                          </p:stCondLst>
                                        </p:cTn>
                                        <p:tgtEl>
                                          <p:spTgt spid="4"/>
                                        </p:tgtEl>
                                        <p:attrNameLst>
                                          <p:attrName>style.visibility</p:attrName>
                                        </p:attrNameLst>
                                      </p:cBhvr>
                                      <p:to>
                                        <p:strVal val="visible"/>
                                      </p:to>
                                    </p:set>
                                    <p:anim calcmode="lin" valueType="num">
                                      <p:cBhvr additive="base">
                                        <p:cTn id="30" dur="500" fill="hold"/>
                                        <p:tgtEl>
                                          <p:spTgt spid="4"/>
                                        </p:tgtEl>
                                        <p:attrNameLst>
                                          <p:attrName>ppt_x</p:attrName>
                                        </p:attrNameLst>
                                      </p:cBhvr>
                                      <p:tavLst>
                                        <p:tav tm="0">
                                          <p:val>
                                            <p:strVal val="#ppt_x"/>
                                          </p:val>
                                        </p:tav>
                                        <p:tav tm="100000">
                                          <p:val>
                                            <p:strVal val="#ppt_x"/>
                                          </p:val>
                                        </p:tav>
                                      </p:tavLst>
                                    </p:anim>
                                    <p:anim calcmode="lin" valueType="num">
                                      <p:cBhvr additive="base">
                                        <p:cTn id="31" dur="500" fill="hold"/>
                                        <p:tgtEl>
                                          <p:spTgt spid="4"/>
                                        </p:tgtEl>
                                        <p:attrNameLst>
                                          <p:attrName>ppt_y</p:attrName>
                                        </p:attrNameLst>
                                      </p:cBhvr>
                                      <p:tavLst>
                                        <p:tav tm="0">
                                          <p:val>
                                            <p:strVal val="1+#ppt_h/2"/>
                                          </p:val>
                                        </p:tav>
                                        <p:tav tm="100000">
                                          <p:val>
                                            <p:strVal val="#ppt_y"/>
                                          </p:val>
                                        </p:tav>
                                      </p:tavLst>
                                    </p:anim>
                                  </p:childTnLst>
                                </p:cTn>
                              </p:par>
                              <p:par>
                                <p:cTn id="32" presetID="2" presetClass="entr" presetSubtype="4" fill="hold" grpId="0" nodeType="withEffect">
                                  <p:stCondLst>
                                    <p:cond delay="0"/>
                                  </p:stCondLst>
                                  <p:childTnLst>
                                    <p:set>
                                      <p:cBhvr>
                                        <p:cTn id="33" dur="1" fill="hold">
                                          <p:stCondLst>
                                            <p:cond delay="0"/>
                                          </p:stCondLst>
                                        </p:cTn>
                                        <p:tgtEl>
                                          <p:spTgt spid="9"/>
                                        </p:tgtEl>
                                        <p:attrNameLst>
                                          <p:attrName>style.visibility</p:attrName>
                                        </p:attrNameLst>
                                      </p:cBhvr>
                                      <p:to>
                                        <p:strVal val="visible"/>
                                      </p:to>
                                    </p:set>
                                    <p:anim calcmode="lin" valueType="num">
                                      <p:cBhvr additive="base">
                                        <p:cTn id="34" dur="500" fill="hold"/>
                                        <p:tgtEl>
                                          <p:spTgt spid="9"/>
                                        </p:tgtEl>
                                        <p:attrNameLst>
                                          <p:attrName>ppt_x</p:attrName>
                                        </p:attrNameLst>
                                      </p:cBhvr>
                                      <p:tavLst>
                                        <p:tav tm="0">
                                          <p:val>
                                            <p:strVal val="#ppt_x"/>
                                          </p:val>
                                        </p:tav>
                                        <p:tav tm="100000">
                                          <p:val>
                                            <p:strVal val="#ppt_x"/>
                                          </p:val>
                                        </p:tav>
                                      </p:tavLst>
                                    </p:anim>
                                    <p:anim calcmode="lin" valueType="num">
                                      <p:cBhvr additive="base">
                                        <p:cTn id="35" dur="500" fill="hold"/>
                                        <p:tgtEl>
                                          <p:spTgt spid="9"/>
                                        </p:tgtEl>
                                        <p:attrNameLst>
                                          <p:attrName>ppt_y</p:attrName>
                                        </p:attrNameLst>
                                      </p:cBhvr>
                                      <p:tavLst>
                                        <p:tav tm="0">
                                          <p:val>
                                            <p:strVal val="1+#ppt_h/2"/>
                                          </p:val>
                                        </p:tav>
                                        <p:tav tm="100000">
                                          <p:val>
                                            <p:strVal val="#ppt_y"/>
                                          </p:val>
                                        </p:tav>
                                      </p:tavLst>
                                    </p:anim>
                                  </p:childTnLst>
                                </p:cTn>
                              </p:par>
                              <p:par>
                                <p:cTn id="36" presetID="2" presetClass="entr" presetSubtype="4" fill="hold" grpId="0" nodeType="withEffect">
                                  <p:stCondLst>
                                    <p:cond delay="0"/>
                                  </p:stCondLst>
                                  <p:childTnLst>
                                    <p:set>
                                      <p:cBhvr>
                                        <p:cTn id="37" dur="1" fill="hold">
                                          <p:stCondLst>
                                            <p:cond delay="0"/>
                                          </p:stCondLst>
                                        </p:cTn>
                                        <p:tgtEl>
                                          <p:spTgt spid="10"/>
                                        </p:tgtEl>
                                        <p:attrNameLst>
                                          <p:attrName>style.visibility</p:attrName>
                                        </p:attrNameLst>
                                      </p:cBhvr>
                                      <p:to>
                                        <p:strVal val="visible"/>
                                      </p:to>
                                    </p:set>
                                    <p:anim calcmode="lin" valueType="num">
                                      <p:cBhvr additive="base">
                                        <p:cTn id="38" dur="500" fill="hold"/>
                                        <p:tgtEl>
                                          <p:spTgt spid="10"/>
                                        </p:tgtEl>
                                        <p:attrNameLst>
                                          <p:attrName>ppt_x</p:attrName>
                                        </p:attrNameLst>
                                      </p:cBhvr>
                                      <p:tavLst>
                                        <p:tav tm="0">
                                          <p:val>
                                            <p:strVal val="#ppt_x"/>
                                          </p:val>
                                        </p:tav>
                                        <p:tav tm="100000">
                                          <p:val>
                                            <p:strVal val="#ppt_x"/>
                                          </p:val>
                                        </p:tav>
                                      </p:tavLst>
                                    </p:anim>
                                    <p:anim calcmode="lin" valueType="num">
                                      <p:cBhvr additive="base">
                                        <p:cTn id="39" dur="500" fill="hold"/>
                                        <p:tgtEl>
                                          <p:spTgt spid="10"/>
                                        </p:tgtEl>
                                        <p:attrNameLst>
                                          <p:attrName>ppt_y</p:attrName>
                                        </p:attrNameLst>
                                      </p:cBhvr>
                                      <p:tavLst>
                                        <p:tav tm="0">
                                          <p:val>
                                            <p:strVal val="1+#ppt_h/2"/>
                                          </p:val>
                                        </p:tav>
                                        <p:tav tm="100000">
                                          <p:val>
                                            <p:strVal val="#ppt_y"/>
                                          </p:val>
                                        </p:tav>
                                      </p:tavLst>
                                    </p:anim>
                                  </p:childTnLst>
                                </p:cTn>
                              </p:par>
                              <p:par>
                                <p:cTn id="40" presetID="2" presetClass="entr" presetSubtype="4" fill="hold" grpId="0" nodeType="withEffect">
                                  <p:stCondLst>
                                    <p:cond delay="0"/>
                                  </p:stCondLst>
                                  <p:childTnLst>
                                    <p:set>
                                      <p:cBhvr>
                                        <p:cTn id="41" dur="1" fill="hold">
                                          <p:stCondLst>
                                            <p:cond delay="0"/>
                                          </p:stCondLst>
                                        </p:cTn>
                                        <p:tgtEl>
                                          <p:spTgt spid="5"/>
                                        </p:tgtEl>
                                        <p:attrNameLst>
                                          <p:attrName>style.visibility</p:attrName>
                                        </p:attrNameLst>
                                      </p:cBhvr>
                                      <p:to>
                                        <p:strVal val="visible"/>
                                      </p:to>
                                    </p:set>
                                    <p:anim calcmode="lin" valueType="num">
                                      <p:cBhvr additive="base">
                                        <p:cTn id="42" dur="500" fill="hold"/>
                                        <p:tgtEl>
                                          <p:spTgt spid="5"/>
                                        </p:tgtEl>
                                        <p:attrNameLst>
                                          <p:attrName>ppt_x</p:attrName>
                                        </p:attrNameLst>
                                      </p:cBhvr>
                                      <p:tavLst>
                                        <p:tav tm="0">
                                          <p:val>
                                            <p:strVal val="#ppt_x"/>
                                          </p:val>
                                        </p:tav>
                                        <p:tav tm="100000">
                                          <p:val>
                                            <p:strVal val="#ppt_x"/>
                                          </p:val>
                                        </p:tav>
                                      </p:tavLst>
                                    </p:anim>
                                    <p:anim calcmode="lin" valueType="num">
                                      <p:cBhvr additive="base">
                                        <p:cTn id="43" dur="500" fill="hold"/>
                                        <p:tgtEl>
                                          <p:spTgt spid="5"/>
                                        </p:tgtEl>
                                        <p:attrNameLst>
                                          <p:attrName>ppt_y</p:attrName>
                                        </p:attrNameLst>
                                      </p:cBhvr>
                                      <p:tavLst>
                                        <p:tav tm="0">
                                          <p:val>
                                            <p:strVal val="1+#ppt_h/2"/>
                                          </p:val>
                                        </p:tav>
                                        <p:tav tm="100000">
                                          <p:val>
                                            <p:strVal val="#ppt_y"/>
                                          </p:val>
                                        </p:tav>
                                      </p:tavLst>
                                    </p:anim>
                                  </p:childTnLst>
                                </p:cTn>
                              </p:par>
                              <p:par>
                                <p:cTn id="44" presetID="2" presetClass="entr" presetSubtype="4" fill="hold" grpId="0" nodeType="withEffect">
                                  <p:stCondLst>
                                    <p:cond delay="0"/>
                                  </p:stCondLst>
                                  <p:childTnLst>
                                    <p:set>
                                      <p:cBhvr>
                                        <p:cTn id="45" dur="1" fill="hold">
                                          <p:stCondLst>
                                            <p:cond delay="0"/>
                                          </p:stCondLst>
                                        </p:cTn>
                                        <p:tgtEl>
                                          <p:spTgt spid="6"/>
                                        </p:tgtEl>
                                        <p:attrNameLst>
                                          <p:attrName>style.visibility</p:attrName>
                                        </p:attrNameLst>
                                      </p:cBhvr>
                                      <p:to>
                                        <p:strVal val="visible"/>
                                      </p:to>
                                    </p:set>
                                    <p:anim calcmode="lin" valueType="num">
                                      <p:cBhvr additive="base">
                                        <p:cTn id="46" dur="500" fill="hold"/>
                                        <p:tgtEl>
                                          <p:spTgt spid="6"/>
                                        </p:tgtEl>
                                        <p:attrNameLst>
                                          <p:attrName>ppt_x</p:attrName>
                                        </p:attrNameLst>
                                      </p:cBhvr>
                                      <p:tavLst>
                                        <p:tav tm="0">
                                          <p:val>
                                            <p:strVal val="#ppt_x"/>
                                          </p:val>
                                        </p:tav>
                                        <p:tav tm="100000">
                                          <p:val>
                                            <p:strVal val="#ppt_x"/>
                                          </p:val>
                                        </p:tav>
                                      </p:tavLst>
                                    </p:anim>
                                    <p:anim calcmode="lin" valueType="num">
                                      <p:cBhvr additive="base">
                                        <p:cTn id="47"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2" presetClass="entr" presetSubtype="0" fill="hold" grpId="0" nodeType="clickEffect">
                                  <p:stCondLst>
                                    <p:cond delay="0"/>
                                  </p:stCondLst>
                                  <p:childTnLst>
                                    <p:set>
                                      <p:cBhvr>
                                        <p:cTn id="51" dur="1" fill="hold">
                                          <p:stCondLst>
                                            <p:cond delay="0"/>
                                          </p:stCondLst>
                                        </p:cTn>
                                        <p:tgtEl>
                                          <p:spTgt spid="13"/>
                                        </p:tgtEl>
                                        <p:attrNameLst>
                                          <p:attrName>style.visibility</p:attrName>
                                        </p:attrNameLst>
                                      </p:cBhvr>
                                      <p:to>
                                        <p:strVal val="visible"/>
                                      </p:to>
                                    </p:set>
                                    <p:animEffect transition="in" filter="fade">
                                      <p:cBhvr>
                                        <p:cTn id="52" dur="1000"/>
                                        <p:tgtEl>
                                          <p:spTgt spid="13"/>
                                        </p:tgtEl>
                                      </p:cBhvr>
                                    </p:animEffect>
                                    <p:anim calcmode="lin" valueType="num">
                                      <p:cBhvr>
                                        <p:cTn id="53" dur="1000" fill="hold"/>
                                        <p:tgtEl>
                                          <p:spTgt spid="13"/>
                                        </p:tgtEl>
                                        <p:attrNameLst>
                                          <p:attrName>ppt_x</p:attrName>
                                        </p:attrNameLst>
                                      </p:cBhvr>
                                      <p:tavLst>
                                        <p:tav tm="0">
                                          <p:val>
                                            <p:strVal val="#ppt_x"/>
                                          </p:val>
                                        </p:tav>
                                        <p:tav tm="100000">
                                          <p:val>
                                            <p:strVal val="#ppt_x"/>
                                          </p:val>
                                        </p:tav>
                                      </p:tavLst>
                                    </p:anim>
                                    <p:anim calcmode="lin" valueType="num">
                                      <p:cBhvr>
                                        <p:cTn id="54"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6" presetClass="emph" presetSubtype="0" fill="hold" grpId="1" nodeType="clickEffect">
                                  <p:stCondLst>
                                    <p:cond delay="0"/>
                                  </p:stCondLst>
                                  <p:childTnLst>
                                    <p:animScale>
                                      <p:cBhvr>
                                        <p:cTn id="58" dur="2000" fill="hold"/>
                                        <p:tgtEl>
                                          <p:spTgt spid="13"/>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5" grpId="0"/>
      <p:bldP spid="9" grpId="0"/>
      <p:bldP spid="10" grpId="0"/>
      <p:bldP spid="13" grpId="0"/>
      <p:bldP spid="13" grpId="1"/>
      <p:bldP spid="7" grpId="0"/>
      <p:bldP spid="6" grpId="0"/>
      <p:bldP spid="4" grpId="0"/>
      <p:bldP spid="8" grpId="0"/>
      <p:bldP spid="11" grpId="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el 3"/>
          <p:cNvSpPr>
            <a:spLocks noGrp="1"/>
          </p:cNvSpPr>
          <p:nvPr>
            <p:ph type="title"/>
          </p:nvPr>
        </p:nvSpPr>
        <p:spPr>
          <a:xfrm>
            <a:off x="457200" y="205979"/>
            <a:ext cx="8229600" cy="781595"/>
          </a:xfrm>
          <a:solidFill>
            <a:srgbClr val="24639C"/>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scene3d>
              <a:camera prst="orthographicFront"/>
              <a:lightRig rig="soft" dir="t">
                <a:rot lat="0" lon="0" rev="16800000"/>
              </a:lightRig>
            </a:scene3d>
            <a:sp3d prstMaterial="softEdge">
              <a:bevelT w="38100" h="38100"/>
            </a:sp3d>
          </a:bodyPr>
          <a:lstStyle/>
          <a:p>
            <a:r>
              <a:rPr lang="de-DE" dirty="0" smtClean="0">
                <a:solidFill>
                  <a:schemeClr val="tx1"/>
                </a:solidFill>
              </a:rPr>
              <a:t>Epilepsie veränderte</a:t>
            </a:r>
            <a:endParaRPr lang="de-DE" dirty="0">
              <a:solidFill>
                <a:schemeClr val="tx1"/>
              </a:solidFill>
            </a:endParaRPr>
          </a:p>
        </p:txBody>
      </p:sp>
      <p:graphicFrame>
        <p:nvGraphicFramePr>
          <p:cNvPr id="8" name="Diagramm 7"/>
          <p:cNvGraphicFramePr/>
          <p:nvPr>
            <p:extLst>
              <p:ext uri="{D42A27DB-BD31-4B8C-83A1-F6EECF244321}">
                <p14:modId xmlns:p14="http://schemas.microsoft.com/office/powerpoint/2010/main" val="1077193624"/>
              </p:ext>
            </p:extLst>
          </p:nvPr>
        </p:nvGraphicFramePr>
        <p:xfrm>
          <a:off x="1403648" y="1131590"/>
          <a:ext cx="6096000" cy="42484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98432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additive="base">
                                        <p:cTn id="14" dur="500" fill="hold"/>
                                        <p:tgtEl>
                                          <p:spTgt spid="8"/>
                                        </p:tgtEl>
                                        <p:attrNameLst>
                                          <p:attrName>ppt_x</p:attrName>
                                        </p:attrNameLst>
                                      </p:cBhvr>
                                      <p:tavLst>
                                        <p:tav tm="0">
                                          <p:val>
                                            <p:strVal val="#ppt_x"/>
                                          </p:val>
                                        </p:tav>
                                        <p:tav tm="100000">
                                          <p:val>
                                            <p:strVal val="#ppt_x"/>
                                          </p:val>
                                        </p:tav>
                                      </p:tavLst>
                                    </p:anim>
                                    <p:anim calcmode="lin" valueType="num">
                                      <p:cBhvr additive="base">
                                        <p:cTn id="15"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Graphic spid="8" grpId="0">
        <p:bldAsOne/>
      </p:bldGraphic>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67495"/>
            <a:ext cx="7918648" cy="504055"/>
          </a:xfrm>
          <a:solidFill>
            <a:srgbClr val="24639C"/>
          </a:solidFill>
          <a:scene3d>
            <a:camera prst="orthographicFront"/>
            <a:lightRig rig="soft" dir="t">
              <a:rot lat="0" lon="0" rev="17220000"/>
            </a:lightRig>
          </a:scene3d>
          <a:sp3d>
            <a:bevelT w="114300" prst="artDeco"/>
          </a:sp3d>
        </p:spPr>
        <p:txBody>
          <a:bodyPr>
            <a:noAutofit/>
            <a:scene3d>
              <a:camera prst="orthographicFront"/>
              <a:lightRig rig="soft" dir="t">
                <a:rot lat="0" lon="0" rev="17220000"/>
              </a:lightRig>
            </a:scene3d>
            <a:sp3d prstMaterial="softEdge">
              <a:bevelT w="38100" h="38100"/>
            </a:sp3d>
          </a:bodyPr>
          <a:lstStyle/>
          <a:p>
            <a:pPr algn="l"/>
            <a:r>
              <a:rPr lang="de-DE" sz="3400" dirty="0" smtClean="0">
                <a:solidFill>
                  <a:schemeClr val="tx1"/>
                </a:solidFill>
              </a:rPr>
              <a:t>Eintrag aus meinem Tagebuch I</a:t>
            </a:r>
            <a:endParaRPr lang="de-DE" sz="3400" dirty="0">
              <a:solidFill>
                <a:schemeClr val="tx1"/>
              </a:solidFill>
            </a:endParaRPr>
          </a:p>
        </p:txBody>
      </p:sp>
      <p:sp>
        <p:nvSpPr>
          <p:cNvPr id="6" name="Textfeld 5"/>
          <p:cNvSpPr txBox="1"/>
          <p:nvPr/>
        </p:nvSpPr>
        <p:spPr>
          <a:xfrm>
            <a:off x="251520" y="1347614"/>
            <a:ext cx="8640960" cy="3785652"/>
          </a:xfrm>
          <a:prstGeom prst="rect">
            <a:avLst/>
          </a:prstGeom>
          <a:ln/>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de-DE" sz="2000" b="1" dirty="0" smtClean="0">
                <a:solidFill>
                  <a:schemeClr val="bg1"/>
                </a:solidFill>
              </a:rPr>
              <a:t>Das Entsetzen um mich herum war groß. Meine Eltern verzweifelten, wo sie es doch nur gut mit mir meinten. Ich verzweifelte an meinen Eltern, da ich wieder etwas nicht richtig gemacht hatte. Die Epilepsie war wohl das Schlimmste, was ich meinen Eltern antun konnte. Ich versuchte immer alles korrekt und ordentlich zu erledigen, so wie sie es erwarteten. Doch dann passierte es wieder. Ich stürzte gnadenlos vor ihnen nieder wie ein entsetzlich,  zuckendes, schäumendes Brett. Und je mehr ich mich anstrengte, normal zu funktionieren, um so häufiger kamen die Anfälle und um so schlimmer wurden sie.  Große Unwissenheit, Ratlosigkeit, Verzweiflung , Scham sorgten dafür, dass das Leben auf den Kopf gestellt wurde. Nichts war mehr wie früher. Angst beherrschte unser Dasein. </a:t>
            </a:r>
            <a:endParaRPr lang="de-DE" sz="2000" b="1" dirty="0">
              <a:solidFill>
                <a:schemeClr val="bg1"/>
              </a:solidFill>
            </a:endParaRPr>
          </a:p>
        </p:txBody>
      </p:sp>
    </p:spTree>
    <p:extLst>
      <p:ext uri="{BB962C8B-B14F-4D97-AF65-F5344CB8AC3E}">
        <p14:creationId xmlns:p14="http://schemas.microsoft.com/office/powerpoint/2010/main" val="220174160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additive="base">
                                        <p:cTn id="14" dur="500" fill="hold"/>
                                        <p:tgtEl>
                                          <p:spTgt spid="6"/>
                                        </p:tgtEl>
                                        <p:attrNameLst>
                                          <p:attrName>ppt_x</p:attrName>
                                        </p:attrNameLst>
                                      </p:cBhvr>
                                      <p:tavLst>
                                        <p:tav tm="0">
                                          <p:val>
                                            <p:strVal val="#ppt_x"/>
                                          </p:val>
                                        </p:tav>
                                        <p:tav tm="100000">
                                          <p:val>
                                            <p:strVal val="#ppt_x"/>
                                          </p:val>
                                        </p:tav>
                                      </p:tavLst>
                                    </p:anim>
                                    <p:anim calcmode="lin" valueType="num">
                                      <p:cBhvr additive="base">
                                        <p:cTn id="15"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67495"/>
            <a:ext cx="7918648" cy="504055"/>
          </a:xfrm>
          <a:solidFill>
            <a:srgbClr val="24639C"/>
          </a:solidFill>
          <a:scene3d>
            <a:camera prst="orthographicFront"/>
            <a:lightRig rig="soft" dir="t">
              <a:rot lat="0" lon="0" rev="17220000"/>
            </a:lightRig>
          </a:scene3d>
          <a:sp3d>
            <a:bevelT w="114300" prst="artDeco"/>
          </a:sp3d>
        </p:spPr>
        <p:txBody>
          <a:bodyPr>
            <a:noAutofit/>
            <a:scene3d>
              <a:camera prst="orthographicFront"/>
              <a:lightRig rig="soft" dir="t">
                <a:rot lat="0" lon="0" rev="17220000"/>
              </a:lightRig>
            </a:scene3d>
            <a:sp3d prstMaterial="softEdge">
              <a:bevelT w="38100" h="38100"/>
            </a:sp3d>
          </a:bodyPr>
          <a:lstStyle/>
          <a:p>
            <a:r>
              <a:rPr lang="de-DE" sz="3400" dirty="0" smtClean="0">
                <a:solidFill>
                  <a:schemeClr val="tx1"/>
                </a:solidFill>
              </a:rPr>
              <a:t>Meine Anfälle</a:t>
            </a:r>
            <a:endParaRPr lang="de-DE" sz="3400" dirty="0">
              <a:solidFill>
                <a:schemeClr val="tx1"/>
              </a:solidFill>
            </a:endParaRPr>
          </a:p>
        </p:txBody>
      </p:sp>
      <p:sp>
        <p:nvSpPr>
          <p:cNvPr id="6" name="Textfeld 5"/>
          <p:cNvSpPr txBox="1"/>
          <p:nvPr/>
        </p:nvSpPr>
        <p:spPr>
          <a:xfrm>
            <a:off x="462730" y="1347613"/>
            <a:ext cx="8501758" cy="2585323"/>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de-DE" b="1" dirty="0" smtClean="0">
                <a:solidFill>
                  <a:schemeClr val="bg1"/>
                </a:solidFill>
              </a:rPr>
              <a:t>. Grand mal Anfälle in der Aufwachphase oder unmittelbar nach dem</a:t>
            </a:r>
          </a:p>
          <a:p>
            <a:r>
              <a:rPr lang="de-DE" b="1" smtClean="0">
                <a:solidFill>
                  <a:schemeClr val="bg1"/>
                </a:solidFill>
              </a:rPr>
              <a:t>  Aufstehen </a:t>
            </a:r>
            <a:r>
              <a:rPr lang="de-DE" b="1" dirty="0" smtClean="0">
                <a:solidFill>
                  <a:schemeClr val="bg1"/>
                </a:solidFill>
              </a:rPr>
              <a:t>– nie in der Öffentlichkeit - Glück im Unglück!!!</a:t>
            </a:r>
          </a:p>
          <a:p>
            <a:r>
              <a:rPr lang="de-DE" b="1" dirty="0" smtClean="0">
                <a:solidFill>
                  <a:schemeClr val="bg1"/>
                </a:solidFill>
              </a:rPr>
              <a:t>. ebenso Absencen</a:t>
            </a:r>
          </a:p>
          <a:p>
            <a:r>
              <a:rPr lang="de-DE" b="1" dirty="0" smtClean="0">
                <a:solidFill>
                  <a:schemeClr val="bg1"/>
                </a:solidFill>
              </a:rPr>
              <a:t>. Ursache unbekannt</a:t>
            </a:r>
          </a:p>
          <a:p>
            <a:r>
              <a:rPr lang="de-DE" b="1" dirty="0" smtClean="0">
                <a:solidFill>
                  <a:schemeClr val="bg1"/>
                </a:solidFill>
              </a:rPr>
              <a:t>. jahrelange medikamentöse Therapieversuche</a:t>
            </a:r>
          </a:p>
          <a:p>
            <a:r>
              <a:rPr lang="de-DE" b="1" dirty="0" smtClean="0">
                <a:solidFill>
                  <a:schemeClr val="bg1"/>
                </a:solidFill>
              </a:rPr>
              <a:t>. Keine Auren – Stürze ins Nichts</a:t>
            </a:r>
          </a:p>
          <a:p>
            <a:r>
              <a:rPr lang="de-DE" b="1" dirty="0" smtClean="0">
                <a:solidFill>
                  <a:schemeClr val="bg1"/>
                </a:solidFill>
              </a:rPr>
              <a:t>  zerbissene Lippen, locker geschlagene Zähne, blaue Augen, Hämatome,…</a:t>
            </a:r>
          </a:p>
          <a:p>
            <a:r>
              <a:rPr lang="de-DE" b="1" dirty="0" smtClean="0">
                <a:solidFill>
                  <a:schemeClr val="bg1"/>
                </a:solidFill>
              </a:rPr>
              <a:t>. Verwirrtheitszustand – ca. 20 Minuten</a:t>
            </a:r>
          </a:p>
          <a:p>
            <a:r>
              <a:rPr lang="de-DE" b="1" dirty="0" smtClean="0">
                <a:solidFill>
                  <a:schemeClr val="bg1"/>
                </a:solidFill>
              </a:rPr>
              <a:t>. Wahnsinnige Kopfschmerzen und Unruhe (teilweise tagelang)</a:t>
            </a:r>
            <a:endParaRPr lang="de-DE" b="1" dirty="0">
              <a:solidFill>
                <a:schemeClr val="bg1"/>
              </a:solidFill>
            </a:endParaRPr>
          </a:p>
        </p:txBody>
      </p:sp>
    </p:spTree>
    <p:extLst>
      <p:ext uri="{BB962C8B-B14F-4D97-AF65-F5344CB8AC3E}">
        <p14:creationId xmlns:p14="http://schemas.microsoft.com/office/powerpoint/2010/main" val="28441310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additive="base">
                                        <p:cTn id="14" dur="500" fill="hold"/>
                                        <p:tgtEl>
                                          <p:spTgt spid="6"/>
                                        </p:tgtEl>
                                        <p:attrNameLst>
                                          <p:attrName>ppt_x</p:attrName>
                                        </p:attrNameLst>
                                      </p:cBhvr>
                                      <p:tavLst>
                                        <p:tav tm="0">
                                          <p:val>
                                            <p:strVal val="#ppt_x"/>
                                          </p:val>
                                        </p:tav>
                                        <p:tav tm="100000">
                                          <p:val>
                                            <p:strVal val="#ppt_x"/>
                                          </p:val>
                                        </p:tav>
                                      </p:tavLst>
                                    </p:anim>
                                    <p:anim calcmode="lin" valueType="num">
                                      <p:cBhvr additive="base">
                                        <p:cTn id="15"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67495"/>
            <a:ext cx="7918648" cy="504055"/>
          </a:xfrm>
          <a:solidFill>
            <a:srgbClr val="24639C"/>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Autofit/>
            <a:scene3d>
              <a:camera prst="orthographicFront"/>
              <a:lightRig rig="soft" dir="t">
                <a:rot lat="0" lon="0" rev="17220000"/>
              </a:lightRig>
            </a:scene3d>
            <a:sp3d prstMaterial="softEdge">
              <a:bevelT w="38100" h="38100"/>
            </a:sp3d>
          </a:bodyPr>
          <a:lstStyle/>
          <a:p>
            <a:pPr algn="l"/>
            <a:r>
              <a:rPr lang="de-DE" sz="2800" dirty="0" smtClean="0">
                <a:solidFill>
                  <a:schemeClr val="tx1"/>
                </a:solidFill>
              </a:rPr>
              <a:t>Meine  </a:t>
            </a:r>
            <a:r>
              <a:rPr lang="de-DE" sz="2800" dirty="0" err="1" smtClean="0">
                <a:solidFill>
                  <a:schemeClr val="tx1"/>
                </a:solidFill>
              </a:rPr>
              <a:t>gravierenDsten</a:t>
            </a:r>
            <a:r>
              <a:rPr lang="de-DE" sz="2800" dirty="0" smtClean="0">
                <a:solidFill>
                  <a:schemeClr val="tx1"/>
                </a:solidFill>
              </a:rPr>
              <a:t>  Empfindungen</a:t>
            </a:r>
            <a:endParaRPr lang="de-DE" sz="2800" dirty="0">
              <a:solidFill>
                <a:schemeClr val="tx1"/>
              </a:solidFill>
            </a:endParaRPr>
          </a:p>
        </p:txBody>
      </p:sp>
      <p:sp>
        <p:nvSpPr>
          <p:cNvPr id="6" name="Textfeld 5"/>
          <p:cNvSpPr txBox="1"/>
          <p:nvPr/>
        </p:nvSpPr>
        <p:spPr>
          <a:xfrm>
            <a:off x="251520" y="1347614"/>
            <a:ext cx="8640960" cy="3447098"/>
          </a:xfrm>
          <a:prstGeom prst="rect">
            <a:avLst/>
          </a:prstGeom>
          <a:ln>
            <a:noFill/>
          </a:ln>
          <a:effectLst>
            <a:glow rad="101600">
              <a:schemeClr val="accent1">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2">
            <a:schemeClr val="accent1"/>
          </a:fillRef>
          <a:effectRef idx="1">
            <a:schemeClr val="accent1"/>
          </a:effectRef>
          <a:fontRef idx="minor">
            <a:schemeClr val="dk1"/>
          </a:fontRef>
        </p:style>
        <p:txBody>
          <a:bodyPr wrap="square" rtlCol="0">
            <a:spAutoFit/>
          </a:bodyPr>
          <a:lstStyle/>
          <a:p>
            <a:endParaRPr lang="de-DE" sz="2000" b="1" dirty="0" smtClean="0">
              <a:solidFill>
                <a:schemeClr val="bg1"/>
              </a:solidFill>
            </a:endParaRPr>
          </a:p>
          <a:p>
            <a:r>
              <a:rPr lang="de-DE" sz="2000" b="1" dirty="0" smtClean="0">
                <a:solidFill>
                  <a:schemeClr val="bg1"/>
                </a:solidFill>
              </a:rPr>
              <a:t>. Verwirrtheitszustand nach einem Anfall</a:t>
            </a:r>
          </a:p>
          <a:p>
            <a:endParaRPr lang="de-DE" sz="2000" b="1" dirty="0" smtClean="0">
              <a:solidFill>
                <a:schemeClr val="bg1"/>
              </a:solidFill>
            </a:endParaRPr>
          </a:p>
          <a:p>
            <a:r>
              <a:rPr lang="de-DE" sz="2000" b="1" dirty="0" smtClean="0">
                <a:solidFill>
                  <a:schemeClr val="bg1"/>
                </a:solidFill>
              </a:rPr>
              <a:t>. Kopfschmerzen</a:t>
            </a:r>
          </a:p>
          <a:p>
            <a:endParaRPr lang="de-DE" sz="2000" b="1" dirty="0" smtClean="0">
              <a:solidFill>
                <a:schemeClr val="bg1"/>
              </a:solidFill>
            </a:endParaRPr>
          </a:p>
          <a:p>
            <a:r>
              <a:rPr lang="de-DE" sz="2000" b="1" dirty="0" smtClean="0">
                <a:solidFill>
                  <a:schemeClr val="bg1"/>
                </a:solidFill>
              </a:rPr>
              <a:t>. Angst vor dem Sturz</a:t>
            </a:r>
          </a:p>
          <a:p>
            <a:endParaRPr lang="de-DE" sz="2000" b="1" dirty="0" smtClean="0">
              <a:solidFill>
                <a:schemeClr val="bg1"/>
              </a:solidFill>
            </a:endParaRPr>
          </a:p>
          <a:p>
            <a:r>
              <a:rPr lang="de-DE" sz="2000" b="1" dirty="0" smtClean="0">
                <a:solidFill>
                  <a:schemeClr val="bg1"/>
                </a:solidFill>
              </a:rPr>
              <a:t>. Konzentrationsprobleme, auch aufgrund der Medikamente</a:t>
            </a:r>
          </a:p>
          <a:p>
            <a:endParaRPr lang="de-DE" sz="2000" b="1" dirty="0" smtClean="0">
              <a:solidFill>
                <a:schemeClr val="bg1"/>
              </a:solidFill>
            </a:endParaRPr>
          </a:p>
          <a:p>
            <a:r>
              <a:rPr lang="de-DE" sz="2000" b="1" dirty="0" smtClean="0">
                <a:solidFill>
                  <a:schemeClr val="bg1"/>
                </a:solidFill>
              </a:rPr>
              <a:t>. Ewige Suche nach einer Erklärung</a:t>
            </a:r>
          </a:p>
          <a:p>
            <a:endParaRPr lang="de-DE" b="1" dirty="0">
              <a:solidFill>
                <a:schemeClr val="bg1"/>
              </a:solidFill>
            </a:endParaRPr>
          </a:p>
        </p:txBody>
      </p:sp>
    </p:spTree>
    <p:extLst>
      <p:ext uri="{BB962C8B-B14F-4D97-AF65-F5344CB8AC3E}">
        <p14:creationId xmlns:p14="http://schemas.microsoft.com/office/powerpoint/2010/main" val="175084763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additive="base">
                                        <p:cTn id="14" dur="500" fill="hold"/>
                                        <p:tgtEl>
                                          <p:spTgt spid="6"/>
                                        </p:tgtEl>
                                        <p:attrNameLst>
                                          <p:attrName>ppt_x</p:attrName>
                                        </p:attrNameLst>
                                      </p:cBhvr>
                                      <p:tavLst>
                                        <p:tav tm="0">
                                          <p:val>
                                            <p:strVal val="#ppt_x"/>
                                          </p:val>
                                        </p:tav>
                                        <p:tav tm="100000">
                                          <p:val>
                                            <p:strVal val="#ppt_x"/>
                                          </p:val>
                                        </p:tav>
                                      </p:tavLst>
                                    </p:anim>
                                    <p:anim calcmode="lin" valueType="num">
                                      <p:cBhvr additive="base">
                                        <p:cTn id="15"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ctrTitle"/>
          </p:nvPr>
        </p:nvSpPr>
        <p:spPr>
          <a:xfrm>
            <a:off x="323528" y="267495"/>
            <a:ext cx="8280920" cy="504055"/>
          </a:xfrm>
          <a:solidFill>
            <a:srgbClr val="24639C"/>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Autofit/>
            <a:scene3d>
              <a:camera prst="orthographicFront"/>
              <a:lightRig rig="soft" dir="t">
                <a:rot lat="0" lon="0" rev="17220000"/>
              </a:lightRig>
            </a:scene3d>
            <a:sp3d prstMaterial="softEdge">
              <a:bevelT w="38100" h="38100"/>
            </a:sp3d>
          </a:bodyPr>
          <a:lstStyle/>
          <a:p>
            <a:r>
              <a:rPr lang="de-DE" sz="2800" dirty="0">
                <a:solidFill>
                  <a:schemeClr val="tx1"/>
                </a:solidFill>
              </a:rPr>
              <a:t>Angst, Scham, Unwissenheit, Einsamkeit</a:t>
            </a:r>
          </a:p>
        </p:txBody>
      </p:sp>
      <p:sp>
        <p:nvSpPr>
          <p:cNvPr id="6" name="Textfeld 5"/>
          <p:cNvSpPr txBox="1"/>
          <p:nvPr/>
        </p:nvSpPr>
        <p:spPr>
          <a:xfrm>
            <a:off x="212609" y="987574"/>
            <a:ext cx="8640960" cy="4308872"/>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de-DE" sz="2000" b="1" dirty="0" smtClean="0">
              <a:solidFill>
                <a:schemeClr val="bg1"/>
              </a:solidFill>
            </a:endParaRPr>
          </a:p>
          <a:p>
            <a:r>
              <a:rPr lang="de-DE" sz="2000" b="1" dirty="0" smtClean="0">
                <a:solidFill>
                  <a:schemeClr val="bg1"/>
                </a:solidFill>
              </a:rPr>
              <a:t>. Entlarvung als Epilepsiekranke bei Freunden, Bekannten, Mitarbeitern,    </a:t>
            </a:r>
          </a:p>
          <a:p>
            <a:r>
              <a:rPr lang="de-DE" sz="2000" b="1" dirty="0">
                <a:solidFill>
                  <a:schemeClr val="bg1"/>
                </a:solidFill>
              </a:rPr>
              <a:t> </a:t>
            </a:r>
            <a:r>
              <a:rPr lang="de-DE" sz="2000" b="1" dirty="0" smtClean="0">
                <a:solidFill>
                  <a:schemeClr val="bg1"/>
                </a:solidFill>
              </a:rPr>
              <a:t> Nachbarn</a:t>
            </a:r>
            <a:r>
              <a:rPr lang="de-DE" sz="2000" b="1" dirty="0">
                <a:solidFill>
                  <a:schemeClr val="bg1"/>
                </a:solidFill>
              </a:rPr>
              <a:t>…</a:t>
            </a:r>
            <a:endParaRPr lang="de-DE" sz="2000" b="1" dirty="0" smtClean="0">
              <a:solidFill>
                <a:schemeClr val="bg1"/>
              </a:solidFill>
            </a:endParaRPr>
          </a:p>
          <a:p>
            <a:r>
              <a:rPr lang="de-DE" sz="2000" b="1" dirty="0" smtClean="0">
                <a:solidFill>
                  <a:schemeClr val="bg1"/>
                </a:solidFill>
              </a:rPr>
              <a:t>  - Nicht übersehbare Verletzungen nach einem Sturz wurden auf einen </a:t>
            </a:r>
          </a:p>
          <a:p>
            <a:r>
              <a:rPr lang="de-DE" sz="2000" b="1" dirty="0" smtClean="0">
                <a:solidFill>
                  <a:schemeClr val="bg1"/>
                </a:solidFill>
              </a:rPr>
              <a:t>    Kreislaufzusammenbruch, Fahrradunfall, Treppensturz geschoben. </a:t>
            </a:r>
          </a:p>
          <a:p>
            <a:endParaRPr lang="de-DE" sz="2000" b="1" dirty="0">
              <a:solidFill>
                <a:schemeClr val="bg1"/>
              </a:solidFill>
            </a:endParaRPr>
          </a:p>
          <a:p>
            <a:r>
              <a:rPr lang="de-DE" sz="2000" b="1" dirty="0" smtClean="0">
                <a:solidFill>
                  <a:schemeClr val="bg1"/>
                </a:solidFill>
              </a:rPr>
              <a:t>. Es gab keine Wissenserwerbsmöglichkeiten über die Krankheit bis           </a:t>
            </a:r>
          </a:p>
          <a:p>
            <a:r>
              <a:rPr lang="de-DE" sz="2000" b="1" dirty="0">
                <a:solidFill>
                  <a:schemeClr val="bg1"/>
                </a:solidFill>
              </a:rPr>
              <a:t> </a:t>
            </a:r>
            <a:r>
              <a:rPr lang="de-DE" sz="2000" b="1" dirty="0" smtClean="0">
                <a:solidFill>
                  <a:schemeClr val="bg1"/>
                </a:solidFill>
              </a:rPr>
              <a:t> 1990, zumindest </a:t>
            </a:r>
            <a:r>
              <a:rPr lang="de-DE" sz="2000" b="1" dirty="0">
                <a:solidFill>
                  <a:schemeClr val="bg1"/>
                </a:solidFill>
              </a:rPr>
              <a:t>nicht in der </a:t>
            </a:r>
            <a:r>
              <a:rPr lang="de-DE" sz="2000" b="1" dirty="0" smtClean="0">
                <a:solidFill>
                  <a:schemeClr val="bg1"/>
                </a:solidFill>
              </a:rPr>
              <a:t>DDR, weder von Medizinern, noch</a:t>
            </a:r>
          </a:p>
          <a:p>
            <a:r>
              <a:rPr lang="de-DE" sz="2000" b="1" dirty="0">
                <a:solidFill>
                  <a:schemeClr val="bg1"/>
                </a:solidFill>
              </a:rPr>
              <a:t> </a:t>
            </a:r>
            <a:r>
              <a:rPr lang="de-DE" sz="2000" b="1" dirty="0" smtClean="0">
                <a:solidFill>
                  <a:schemeClr val="bg1"/>
                </a:solidFill>
              </a:rPr>
              <a:t> Betroffenen.</a:t>
            </a:r>
          </a:p>
          <a:p>
            <a:endParaRPr lang="de-DE" sz="2000" b="1" dirty="0" smtClean="0">
              <a:solidFill>
                <a:schemeClr val="bg1"/>
              </a:solidFill>
            </a:endParaRPr>
          </a:p>
          <a:p>
            <a:r>
              <a:rPr lang="de-DE" sz="2000" b="1" dirty="0" smtClean="0">
                <a:solidFill>
                  <a:schemeClr val="bg1"/>
                </a:solidFill>
              </a:rPr>
              <a:t>. </a:t>
            </a:r>
            <a:r>
              <a:rPr lang="de-DE" sz="2000" b="1" dirty="0">
                <a:solidFill>
                  <a:schemeClr val="bg1"/>
                </a:solidFill>
              </a:rPr>
              <a:t>Ich fühlte mich allein auf dieser Welt mit dieser </a:t>
            </a:r>
            <a:r>
              <a:rPr lang="de-DE" sz="2000" b="1" dirty="0" smtClean="0">
                <a:solidFill>
                  <a:schemeClr val="bg1"/>
                </a:solidFill>
              </a:rPr>
              <a:t>Krankheit.</a:t>
            </a:r>
            <a:endParaRPr lang="de-DE" sz="2000" b="1" dirty="0">
              <a:solidFill>
                <a:schemeClr val="bg1"/>
              </a:solidFill>
            </a:endParaRPr>
          </a:p>
          <a:p>
            <a:endParaRPr lang="de-DE" dirty="0" smtClean="0">
              <a:solidFill>
                <a:schemeClr val="bg1"/>
              </a:solidFill>
            </a:endParaRPr>
          </a:p>
          <a:p>
            <a:endParaRPr lang="de-DE" dirty="0" smtClean="0">
              <a:solidFill>
                <a:schemeClr val="bg1"/>
              </a:solidFill>
            </a:endParaRPr>
          </a:p>
          <a:p>
            <a:endParaRPr lang="de-DE" dirty="0">
              <a:solidFill>
                <a:schemeClr val="bg1"/>
              </a:solidFill>
            </a:endParaRPr>
          </a:p>
        </p:txBody>
      </p:sp>
    </p:spTree>
    <p:extLst>
      <p:ext uri="{BB962C8B-B14F-4D97-AF65-F5344CB8AC3E}">
        <p14:creationId xmlns:p14="http://schemas.microsoft.com/office/powerpoint/2010/main" val="175186921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additive="base">
                                        <p:cTn id="14" dur="500" fill="hold"/>
                                        <p:tgtEl>
                                          <p:spTgt spid="6"/>
                                        </p:tgtEl>
                                        <p:attrNameLst>
                                          <p:attrName>ppt_x</p:attrName>
                                        </p:attrNameLst>
                                      </p:cBhvr>
                                      <p:tavLst>
                                        <p:tav tm="0">
                                          <p:val>
                                            <p:strVal val="#ppt_x"/>
                                          </p:val>
                                        </p:tav>
                                        <p:tav tm="100000">
                                          <p:val>
                                            <p:strVal val="#ppt_x"/>
                                          </p:val>
                                        </p:tav>
                                      </p:tavLst>
                                    </p:anim>
                                    <p:anim calcmode="lin" valueType="num">
                                      <p:cBhvr additive="base">
                                        <p:cTn id="15"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title"/>
          </p:nvPr>
        </p:nvSpPr>
        <p:spP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27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scene3d>
              <a:camera prst="orthographicFront"/>
              <a:lightRig rig="soft" dir="t">
                <a:rot lat="0" lon="0" rev="16800000"/>
              </a:lightRig>
            </a:scene3d>
            <a:sp3d prstMaterial="softEdge">
              <a:bevelT w="38100" h="38100"/>
            </a:sp3d>
          </a:bodyPr>
          <a:lstStyle/>
          <a:p>
            <a:r>
              <a:rPr lang="de-DE" dirty="0" smtClean="0">
                <a:solidFill>
                  <a:schemeClr val="tx1"/>
                </a:solidFill>
              </a:rPr>
              <a:t>Mein Weg</a:t>
            </a:r>
            <a:endParaRPr lang="de-DE" dirty="0">
              <a:solidFill>
                <a:schemeClr val="tx1"/>
              </a:solidFill>
            </a:endParaRPr>
          </a:p>
        </p:txBody>
      </p:sp>
      <p:graphicFrame>
        <p:nvGraphicFramePr>
          <p:cNvPr id="5" name="Diagramm 4"/>
          <p:cNvGraphicFramePr/>
          <p:nvPr>
            <p:extLst>
              <p:ext uri="{D42A27DB-BD31-4B8C-83A1-F6EECF244321}">
                <p14:modId xmlns:p14="http://schemas.microsoft.com/office/powerpoint/2010/main" val="1632533560"/>
              </p:ext>
            </p:extLst>
          </p:nvPr>
        </p:nvGraphicFramePr>
        <p:xfrm>
          <a:off x="539552" y="10795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feld 5"/>
          <p:cNvSpPr txBox="1"/>
          <p:nvPr/>
        </p:nvSpPr>
        <p:spPr>
          <a:xfrm>
            <a:off x="6670508" y="1284558"/>
            <a:ext cx="2473492" cy="369332"/>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r>
              <a:rPr lang="de-DE" dirty="0" smtClean="0">
                <a:solidFill>
                  <a:schemeClr val="bg1"/>
                </a:solidFill>
              </a:rPr>
              <a:t> </a:t>
            </a:r>
            <a:endParaRPr lang="de-DE" sz="1600" b="1" dirty="0">
              <a:solidFill>
                <a:schemeClr val="bg1"/>
              </a:solidFill>
            </a:endParaRPr>
          </a:p>
        </p:txBody>
      </p:sp>
      <p:sp>
        <p:nvSpPr>
          <p:cNvPr id="13" name="Textfeld 12"/>
          <p:cNvSpPr txBox="1"/>
          <p:nvPr/>
        </p:nvSpPr>
        <p:spPr>
          <a:xfrm>
            <a:off x="7633994" y="2965903"/>
            <a:ext cx="184731" cy="646331"/>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endParaRPr lang="de-DE" dirty="0" smtClean="0"/>
          </a:p>
          <a:p>
            <a:endParaRPr lang="de-DE" dirty="0" smtClean="0"/>
          </a:p>
        </p:txBody>
      </p:sp>
      <p:sp>
        <p:nvSpPr>
          <p:cNvPr id="18" name="Textfeld 17"/>
          <p:cNvSpPr txBox="1"/>
          <p:nvPr/>
        </p:nvSpPr>
        <p:spPr>
          <a:xfrm>
            <a:off x="539552" y="1284558"/>
            <a:ext cx="936104" cy="261610"/>
          </a:xfrm>
          <a:prstGeom prst="rect">
            <a:avLst/>
          </a:prstGeom>
          <a:noFill/>
        </p:spPr>
        <p:txBody>
          <a:bodyPr wrap="square" rtlCol="0">
            <a:spAutoFit/>
          </a:bodyPr>
          <a:lstStyle/>
          <a:p>
            <a:r>
              <a:rPr lang="de-DE" sz="1100" dirty="0" smtClean="0"/>
              <a:t>Lebensjahre</a:t>
            </a:r>
            <a:endParaRPr lang="de-DE" sz="1100" dirty="0"/>
          </a:p>
        </p:txBody>
      </p:sp>
    </p:spTree>
    <p:extLst>
      <p:ext uri="{BB962C8B-B14F-4D97-AF65-F5344CB8AC3E}">
        <p14:creationId xmlns:p14="http://schemas.microsoft.com/office/powerpoint/2010/main" val="21231449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p:cTn id="13" dur="500" fill="hold"/>
                                        <p:tgtEl>
                                          <p:spTgt spid="5"/>
                                        </p:tgtEl>
                                        <p:attrNameLst>
                                          <p:attrName>ppt_w</p:attrName>
                                        </p:attrNameLst>
                                      </p:cBhvr>
                                      <p:tavLst>
                                        <p:tav tm="0">
                                          <p:val>
                                            <p:fltVal val="0"/>
                                          </p:val>
                                        </p:tav>
                                        <p:tav tm="100000">
                                          <p:val>
                                            <p:strVal val="#ppt_w"/>
                                          </p:val>
                                        </p:tav>
                                      </p:tavLst>
                                    </p:anim>
                                    <p:anim calcmode="lin" valueType="num">
                                      <p:cBhvr>
                                        <p:cTn id="14" dur="500" fill="hold"/>
                                        <p:tgtEl>
                                          <p:spTgt spid="5"/>
                                        </p:tgtEl>
                                        <p:attrNameLst>
                                          <p:attrName>ppt_h</p:attrName>
                                        </p:attrNameLst>
                                      </p:cBhvr>
                                      <p:tavLst>
                                        <p:tav tm="0">
                                          <p:val>
                                            <p:fltVal val="0"/>
                                          </p:val>
                                        </p:tav>
                                        <p:tav tm="100000">
                                          <p:val>
                                            <p:strVal val="#ppt_h"/>
                                          </p:val>
                                        </p:tav>
                                      </p:tavLst>
                                    </p:anim>
                                    <p:animEffect transition="in" filter="fade">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Graphic spid="5" grpId="0">
        <p:bldAsOne/>
      </p:bldGraphic>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67495"/>
            <a:ext cx="7918648" cy="504055"/>
          </a:xfrm>
          <a:solidFill>
            <a:srgbClr val="24639C"/>
          </a:solidFill>
          <a:scene3d>
            <a:camera prst="orthographicFront"/>
            <a:lightRig rig="soft" dir="t">
              <a:rot lat="0" lon="0" rev="17220000"/>
            </a:lightRig>
          </a:scene3d>
          <a:sp3d>
            <a:bevelT w="114300" prst="artDeco"/>
          </a:sp3d>
        </p:spPr>
        <p:txBody>
          <a:bodyPr>
            <a:noAutofit/>
            <a:scene3d>
              <a:camera prst="orthographicFront"/>
              <a:lightRig rig="soft" dir="t">
                <a:rot lat="0" lon="0" rev="17220000"/>
              </a:lightRig>
            </a:scene3d>
            <a:sp3d prstMaterial="softEdge">
              <a:bevelT w="38100" h="38100"/>
            </a:sp3d>
          </a:bodyPr>
          <a:lstStyle/>
          <a:p>
            <a:r>
              <a:rPr lang="de-DE" sz="3400" dirty="0" smtClean="0">
                <a:solidFill>
                  <a:schemeClr val="tx1"/>
                </a:solidFill>
              </a:rPr>
              <a:t>Aus meinem Tagebuch II</a:t>
            </a:r>
            <a:endParaRPr lang="de-DE" sz="3400" dirty="0">
              <a:solidFill>
                <a:schemeClr val="tx1"/>
              </a:solidFill>
            </a:endParaRPr>
          </a:p>
        </p:txBody>
      </p:sp>
      <p:sp>
        <p:nvSpPr>
          <p:cNvPr id="6" name="Textfeld 5"/>
          <p:cNvSpPr txBox="1"/>
          <p:nvPr/>
        </p:nvSpPr>
        <p:spPr>
          <a:xfrm>
            <a:off x="323528" y="1047244"/>
            <a:ext cx="8640960" cy="4093428"/>
          </a:xfrm>
          <a:prstGeom prst="rect">
            <a:avLst/>
          </a:prstGeom>
          <a:ln/>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de-DE" sz="2000" b="1" dirty="0" smtClean="0">
                <a:solidFill>
                  <a:schemeClr val="bg1"/>
                </a:solidFill>
              </a:rPr>
              <a:t>„In meiner Kindheit und Jugend wurde das Thema „Epilepsie“ verschwiegen, eigentlich gab es sie nicht, außer bei mir. Dieses Gefühl hatte ich. Niemanden kannte ich, der unter dieser Krankheit litt oder Erfahrungen in irgendeiner Weise gemacht hat. In den offiziellen Buchhandlungen der DDR gab es keine Literatur. Ich aber habe das „Geheimnis Epilepsie“ für mich gelebt. Ich habe gelernt, habe studiert,  gearbeitet</a:t>
            </a:r>
            <a:r>
              <a:rPr lang="de-DE" sz="2000" b="1" dirty="0">
                <a:solidFill>
                  <a:schemeClr val="bg1"/>
                </a:solidFill>
              </a:rPr>
              <a:t> </a:t>
            </a:r>
            <a:r>
              <a:rPr lang="de-DE" sz="2000" b="1" dirty="0" smtClean="0">
                <a:solidFill>
                  <a:schemeClr val="bg1"/>
                </a:solidFill>
              </a:rPr>
              <a:t>und eine glückliche Familie gründen können. Sehr viel Kraft und Energie hat mich das gekostet. Dafür braucht man Hoffnung und Mut. Beides konnte mir immer meine Familie geben.  Dafür bin ich unsagbar dankbar. Aus der Liebe konnte ich Kraft schöpfen, um einen ganz normalen Lebensweg gehen zu können.“</a:t>
            </a:r>
          </a:p>
          <a:p>
            <a:r>
              <a:rPr lang="de-DE" sz="2000" b="1" dirty="0" smtClean="0">
                <a:solidFill>
                  <a:schemeClr val="bg1"/>
                </a:solidFill>
              </a:rPr>
              <a:t>Ein großes DANKE an dieser Stelle an alle lieben Angehörigen, die sich sorgenvoll um uns kümmern und uns dabei Kraft geben. </a:t>
            </a:r>
            <a:endParaRPr lang="de-DE" sz="2000" b="1" dirty="0">
              <a:solidFill>
                <a:schemeClr val="bg1"/>
              </a:solidFill>
            </a:endParaRPr>
          </a:p>
        </p:txBody>
      </p:sp>
    </p:spTree>
    <p:extLst>
      <p:ext uri="{BB962C8B-B14F-4D97-AF65-F5344CB8AC3E}">
        <p14:creationId xmlns:p14="http://schemas.microsoft.com/office/powerpoint/2010/main" val="12773903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1"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1"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nanke">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nanke">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Wellen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0</TotalTime>
  <Words>1279</Words>
  <Application>Microsoft Office PowerPoint</Application>
  <PresentationFormat>Bildschirmpräsentation (16:9)</PresentationFormat>
  <Paragraphs>156</Paragraphs>
  <Slides>17</Slides>
  <Notes>3</Notes>
  <HiddenSlides>0</HiddenSlides>
  <MMClips>0</MMClips>
  <ScaleCrop>false</ScaleCrop>
  <HeadingPairs>
    <vt:vector size="4" baseType="variant">
      <vt:variant>
        <vt:lpstr>Design</vt:lpstr>
      </vt:variant>
      <vt:variant>
        <vt:i4>1</vt:i4>
      </vt:variant>
      <vt:variant>
        <vt:lpstr>Folientitel</vt:lpstr>
      </vt:variant>
      <vt:variant>
        <vt:i4>17</vt:i4>
      </vt:variant>
    </vt:vector>
  </HeadingPairs>
  <TitlesOfParts>
    <vt:vector size="18" baseType="lpstr">
      <vt:lpstr>Ananke</vt:lpstr>
      <vt:lpstr>Erfahrungsbericht </vt:lpstr>
      <vt:lpstr>Kindheit und Jugend</vt:lpstr>
      <vt:lpstr>Epilepsie veränderte</vt:lpstr>
      <vt:lpstr>Eintrag aus meinem Tagebuch I</vt:lpstr>
      <vt:lpstr>Meine Anfälle</vt:lpstr>
      <vt:lpstr>Meine  gravierenDsten  Empfindungen</vt:lpstr>
      <vt:lpstr>Angst, Scham, Unwissenheit, Einsamkeit</vt:lpstr>
      <vt:lpstr>Mein Weg</vt:lpstr>
      <vt:lpstr>Aus meinem Tagebuch II</vt:lpstr>
      <vt:lpstr>Mein Weg</vt:lpstr>
      <vt:lpstr>Ein Tag im Oktober 1993 </vt:lpstr>
      <vt:lpstr>Ein Tag im Oktober 1995 – Teil II</vt:lpstr>
      <vt:lpstr>Der ErkenntnisGewinn</vt:lpstr>
      <vt:lpstr>Mein Weg in die Selbsthilfe</vt:lpstr>
      <vt:lpstr>Gründung einer Selbsthilfegruppe</vt:lpstr>
      <vt:lpstr>HEUTE</vt:lpstr>
      <vt:lpstr>PowerPoint-Präsentation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Epilepsieselbsthilfe in Mitteldeutschland</dc:title>
  <dc:creator>Bärbel Teßner</dc:creator>
  <cp:lastModifiedBy>Bärbel Teßner</cp:lastModifiedBy>
  <cp:revision>196</cp:revision>
  <dcterms:created xsi:type="dcterms:W3CDTF">2016-02-24T10:30:12Z</dcterms:created>
  <dcterms:modified xsi:type="dcterms:W3CDTF">2016-05-16T20:10:17Z</dcterms:modified>
</cp:coreProperties>
</file>